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6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56"/>
  </p:notesMasterIdLst>
  <p:sldIdLst>
    <p:sldId id="317" r:id="rId2"/>
    <p:sldId id="318" r:id="rId3"/>
    <p:sldId id="319" r:id="rId4"/>
    <p:sldId id="321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73" r:id="rId17"/>
    <p:sldId id="374" r:id="rId18"/>
    <p:sldId id="376" r:id="rId19"/>
    <p:sldId id="334" r:id="rId20"/>
    <p:sldId id="335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67" r:id="rId31"/>
    <p:sldId id="369" r:id="rId32"/>
    <p:sldId id="371" r:id="rId33"/>
    <p:sldId id="368" r:id="rId34"/>
    <p:sldId id="375" r:id="rId35"/>
    <p:sldId id="377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8" r:id="rId47"/>
    <p:sldId id="359" r:id="rId48"/>
    <p:sldId id="360" r:id="rId49"/>
    <p:sldId id="361" r:id="rId50"/>
    <p:sldId id="362" r:id="rId51"/>
    <p:sldId id="363" r:id="rId52"/>
    <p:sldId id="372" r:id="rId53"/>
    <p:sldId id="365" r:id="rId54"/>
    <p:sldId id="366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6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11"/>
    <p:restoredTop sz="85763"/>
  </p:normalViewPr>
  <p:slideViewPr>
    <p:cSldViewPr>
      <p:cViewPr varScale="1">
        <p:scale>
          <a:sx n="130" d="100"/>
          <a:sy n="130" d="100"/>
        </p:scale>
        <p:origin x="2760" y="192"/>
      </p:cViewPr>
      <p:guideLst>
        <p:guide orient="horz" pos="2400"/>
        <p:guide pos="6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F81D5FE-DC7A-BE40-9B0E-79B0C10BFA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EA44A09-75BA-A94D-B908-027C16C9C3F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66B10C3-C9E0-B44F-B41D-509393EFEBD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F360A2A2-A3A2-A94E-B9E0-C7F45E2405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80A2A266-CD0F-A541-8E21-2CCBA4EED3C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8A0130FB-12CF-C445-B954-4861D1F793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43634A69-D345-2D45-92F5-05041B9404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FEC15B01-C2C4-664A-97D1-202FAEEE9A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6C3F12A8-1065-8540-8534-3F57E8680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26ACE95C-86E9-C449-BE70-909E131CD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5BA1F3B-2A18-BE40-8B4C-E5A1C25DE76C}" type="slidenum">
              <a:rPr lang="en-US" altLang="en-US" sz="1200" i="0"/>
              <a:pPr/>
              <a:t>1</a:t>
            </a:fld>
            <a:endParaRPr lang="en-US" altLang="en-US" sz="1200" i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DF90AB37-278C-C946-B274-18FE9EC8B9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12AB0A8-C4A6-8D45-A7D4-4938ABF4402E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15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126E4B47-35BD-E047-A8E4-E1A4514DD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87435D9A-41A0-6249-B004-F716B385A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46D0BED4-43BE-D040-8A6C-C640AA7395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D1BB961-E2FB-564F-8A8E-F85026DAC497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21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9964B906-3100-E148-8C0D-F12EDAB500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6CAEC5F-AAB9-0941-82A7-8A0A50E79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A0584226-2D30-F14A-9F03-6893F6DDF9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C5A8CE1-8DCD-A745-B9D0-BD16BEFE2BEC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22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DA42EB19-F4B9-9444-B818-7FCBF7294B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9909B6C-2093-894C-A701-55CD6996E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1477141-5CCB-DF4D-A0D6-A056E7993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1166F43-1014-7C44-8BB3-9D7E329B9E46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23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C3A9F3A-3DF0-614C-83A7-6F63D3CB92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D5AFAC8-781E-0045-A46E-6B2E76D2D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5477703B-273A-DE4F-995D-2A1D19D9E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9664DFB-9FCE-0C42-A504-677745ACA2BE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24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B42DA4CA-56AB-6A48-B6F3-C6DB54790F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BBD44DB-5D8A-134D-8C67-C83153A0E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3139DAD2-9AF4-C946-9E6C-C1B516D9F1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332A94B-A36E-5F4B-9185-0B777C2D7E2F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25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8C04B8AC-2651-AA47-B465-CCD952D76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B50337A-8948-F34C-B814-927FAE1193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F3F3D3D1-EF22-7F47-AB7E-4A8E3CB40E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AC83DD-C731-5245-8C6A-87DC67A296D4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26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293310E-2AB8-6C4F-96BE-48CE67EF8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EE245FC-D44C-0042-9827-07BD2B2F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8304CB1F-9D8B-BA4A-97A0-C3AA6BEB56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F99E9CC-4D2C-FA41-B4B0-282B2D2D812A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27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50248F0-7E56-F54A-A878-CBD7EFED86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C6BF8AAF-D9EA-6443-9905-F8EA5B6BC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3F7DC682-7E98-6741-896D-FBDA92ADC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D108173E-C1EE-D541-91D9-539F085DC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Questions at this point?</a:t>
            </a:r>
          </a:p>
        </p:txBody>
      </p:sp>
      <p:sp>
        <p:nvSpPr>
          <p:cNvPr id="50179" name="Slide Number Placeholder 3">
            <a:extLst>
              <a:ext uri="{FF2B5EF4-FFF2-40B4-BE49-F238E27FC236}">
                <a16:creationId xmlns:a16="http://schemas.microsoft.com/office/drawing/2014/main" id="{FB394A3F-99B8-3842-9075-BC87D8CA9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3E81DE2B-121F-B844-B2F4-47F05ECC2FA6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29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737689-D5F7-9046-B2BB-E60B084D9B9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857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>
            <a:extLst>
              <a:ext uri="{FF2B5EF4-FFF2-40B4-BE49-F238E27FC236}">
                <a16:creationId xmlns:a16="http://schemas.microsoft.com/office/drawing/2014/main" id="{ED7159AA-F3F8-FA48-87AF-C663E28F88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0" name="Notes Placeholder 2">
            <a:extLst>
              <a:ext uri="{FF2B5EF4-FFF2-40B4-BE49-F238E27FC236}">
                <a16:creationId xmlns:a16="http://schemas.microsoft.com/office/drawing/2014/main" id="{BA18F734-F59D-664D-8AF6-EB019265F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7171" name="Slide Number Placeholder 3">
            <a:extLst>
              <a:ext uri="{FF2B5EF4-FFF2-40B4-BE49-F238E27FC236}">
                <a16:creationId xmlns:a16="http://schemas.microsoft.com/office/drawing/2014/main" id="{556335BD-AEE6-BF41-8ABB-A28A7D8BB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C1087E1-47CA-1548-87AF-255C58AF1960}" type="slidenum">
              <a:rPr lang="en-US" altLang="en-US" sz="1200" i="0"/>
              <a:pPr/>
              <a:t>2</a:t>
            </a:fld>
            <a:endParaRPr lang="en-US" altLang="en-US" sz="1200" i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737689-D5F7-9046-B2BB-E60B084D9B9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248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>
            <a:extLst>
              <a:ext uri="{FF2B5EF4-FFF2-40B4-BE49-F238E27FC236}">
                <a16:creationId xmlns:a16="http://schemas.microsoft.com/office/drawing/2014/main" id="{E7CE80BD-881C-F549-A555-D6BD7FD4A6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DD229F5-DACF-9347-89E7-B23287B4F017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36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A333014-512F-8C43-B7FC-A04A79AAB2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11D8A9A-4064-0747-A9CB-F1D0F7EEA8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>
            <a:extLst>
              <a:ext uri="{FF2B5EF4-FFF2-40B4-BE49-F238E27FC236}">
                <a16:creationId xmlns:a16="http://schemas.microsoft.com/office/drawing/2014/main" id="{98EA7E5B-8354-7744-BAC2-A16D969A4E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1226C1-4FBB-604E-87A5-EBD1A0ED6D99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37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D56E65C-C394-3443-A506-86E84A3D3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9F5B59A-D033-EF4E-AE2A-71218B5545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 is image</a:t>
            </a:r>
            <a:endParaRPr lang="ru-R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1741BB64-AEC8-794C-A1A5-463282913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3E1967C-6860-FE44-AF2D-5AD7CA102C2F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38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0429ACD-BA94-1449-9AD8-124F91D7DD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0FB38DC-067B-FE40-9BE1-2EEFD7DD7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>
            <a:extLst>
              <a:ext uri="{FF2B5EF4-FFF2-40B4-BE49-F238E27FC236}">
                <a16:creationId xmlns:a16="http://schemas.microsoft.com/office/drawing/2014/main" id="{AC1818E5-24F0-DD4B-B1DA-DA2705C739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Notes Placeholder 2">
            <a:extLst>
              <a:ext uri="{FF2B5EF4-FFF2-40B4-BE49-F238E27FC236}">
                <a16:creationId xmlns:a16="http://schemas.microsoft.com/office/drawing/2014/main" id="{998BC042-FBF5-8D46-B23D-24F9F9B0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e^0 = 1, e^-1 = .37, e^-2 = .14, etc.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DF371196-91E3-F845-814F-A8C71058C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98182F7-BA82-5F4A-B574-AC8B38748011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39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A6A56179-E144-E144-9C55-F77783E4C4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9653F34-4942-374A-8287-A729777793E1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42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719DC39E-9BCB-BF42-AE90-79595D4D1B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57FE17E-9710-6545-862A-2AF606AA0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Linear vs. quadratic in mask size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59A53A96-53E9-2E4D-B8A2-2974E78144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66B6790-FD5A-E04A-8AD7-EF8E86D989E1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43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6F3EF76F-E64A-3445-AA91-5FA4D0160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29F650C9-302D-C044-8C7A-883663C67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57EE7463-8243-2340-8789-59B875FA33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5F4D6E0-DFF9-5D4D-9224-20308D2B59A6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44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0E0EA9E7-492E-0E49-8602-B5E9DA2DBA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CA49D26-13DC-D54B-963B-258EA5404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ED820A5C-9249-C94A-A7AE-490A73861C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02884FE-69C9-CB4D-9824-E447578BE4EF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45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A4C73A66-64DE-0341-BBFD-C36172B5EE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AF568B1-4813-F742-8B7C-846A7AC09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5F00383E-1AC5-5D40-ACA9-E9FD9DF9B3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D696659-E3EA-F740-A833-D605F6A8497E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46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796DC04A-181F-BC4E-8AF7-90B7C16AEF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4A8AD9E-A7AF-7C49-85EF-315800ED1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BC06F0B1-598A-A54E-A2B4-E6C5400F29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FB896FA-000D-014C-A1E0-F71AA87A6723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8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C2F1317-3A1A-3840-AC9F-717401E96A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E7D15F9-995E-CA46-B498-A187F71677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3440C30F-568F-2744-8DBA-C4FA55CA0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C3014C3-A57A-8D41-BD61-01AFD7858978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47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D9CA5B4-37C3-6147-8ED2-C74051CB7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4631B095-E0CE-C14F-AB75-1C94A964D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631D5829-EC75-1E42-AB4F-1F19301D6D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E44F84D-04CF-1C43-A1B0-9FC1A0C39E43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48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44EE05CA-B48F-2A48-A3F7-F8DCE8740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C06C7D9F-B3E3-A64F-B904-3CC286E77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5FB56620-BFBA-C141-8ADA-97EFA59BD3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7277D33-D2F0-EA4B-8D91-13BAD3FBB67A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49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B2C0A30-8DE5-1241-A614-386ACF567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7708A7B0-3CF9-9F4B-AF7B-A9111D4E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0D1E465B-DC2B-8448-A49D-EC9BB5E993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5661ED5-B139-C340-A6BF-26FB377BE272}" type="slidenum">
              <a:rPr lang="en-US" altLang="en-US" sz="1200" i="0">
                <a:latin typeface="Gill Sans" panose="020B0502020104020203" pitchFamily="34" charset="-79"/>
                <a:cs typeface="Arial" panose="020B0604020202020204" pitchFamily="34" charset="0"/>
              </a:rPr>
              <a:pPr eaLnBrk="1" hangingPunct="1"/>
              <a:t>50</a:t>
            </a:fld>
            <a:endParaRPr lang="en-US" altLang="en-US" sz="1200" i="0">
              <a:latin typeface="Gill Sans" panose="020B0502020104020203" pitchFamily="34" charset="-79"/>
              <a:cs typeface="Arial" panose="020B0604020202020204" pitchFamily="34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53C97620-BF5A-2546-94CF-181A1D683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673100"/>
            <a:ext cx="4603750" cy="345440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BE4E3335-17BE-E649-BABA-3334F0154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6938" y="4351338"/>
            <a:ext cx="5083175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3" tIns="44946" rIns="89893" bIns="44946"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Better at salt’n’pepper noise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Not convolution: try a region with 1’s and a 2, and then 1’s and a 3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AC000F30-A199-C042-8B07-145D09F51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1375E1-B52A-E340-9642-C2DDEBEC2E52}" type="slidenum">
              <a:rPr lang="en-US" altLang="en-US" sz="1200" i="0">
                <a:latin typeface="Gill Sans" panose="020B0502020104020203" pitchFamily="34" charset="-79"/>
                <a:cs typeface="Arial" panose="020B0604020202020204" pitchFamily="34" charset="0"/>
              </a:rPr>
              <a:pPr eaLnBrk="1" hangingPunct="1"/>
              <a:t>51</a:t>
            </a:fld>
            <a:endParaRPr lang="en-US" altLang="en-US" sz="1200" i="0">
              <a:latin typeface="Gill Sans" panose="020B0502020104020203" pitchFamily="34" charset="-79"/>
              <a:cs typeface="Arial" panose="020B0604020202020204" pitchFamily="34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670A13F-B01E-8647-BAD2-EAAAB618D6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5988" cy="5449887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7B16D4D-97C1-524C-B553-E8E7DCA82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3213D55D-80DA-4347-BEB1-176AB8B134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94F813D-DD86-7942-8388-87E243F3092E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52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8902B302-67D2-5946-B598-B980F00165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707DB2DE-E5ED-3B4E-8875-D68C186A3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>
            <a:extLst>
              <a:ext uri="{FF2B5EF4-FFF2-40B4-BE49-F238E27FC236}">
                <a16:creationId xmlns:a16="http://schemas.microsoft.com/office/drawing/2014/main" id="{967F82DD-689D-584A-973C-D0942DC75D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0" name="Notes Placeholder 2">
            <a:extLst>
              <a:ext uri="{FF2B5EF4-FFF2-40B4-BE49-F238E27FC236}">
                <a16:creationId xmlns:a16="http://schemas.microsoft.com/office/drawing/2014/main" id="{B83120E3-B8A8-F943-8DE0-BEB377780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89091" name="Slide Number Placeholder 3">
            <a:extLst>
              <a:ext uri="{FF2B5EF4-FFF2-40B4-BE49-F238E27FC236}">
                <a16:creationId xmlns:a16="http://schemas.microsoft.com/office/drawing/2014/main" id="{2462BB10-112B-0D41-AA35-DF1625E23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6CDA2C0-C0C5-3444-8D9C-3BE4A0ABF7A4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53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97B417D2-AD29-0947-A2CD-BE5FB100DE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297E2B2-E992-6841-8E1A-E7017A5EBAE9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9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7E026367-6E08-A446-888F-B28268D3A3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DB0FB899-000C-6E4C-8A29-955532CC3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07EBAE21-058D-5942-B959-39C1F7FB0C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4F1BF0D-CA2D-2049-9454-85F672EDA48F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10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D9A382EA-2CA4-E44C-BAD5-A05488CE69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1A53803-16F1-3148-B5CA-802014BCC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7CFF9CA4-B6DD-6A4E-88E1-48560F9F93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BC038C8-0299-4A4F-9FC1-CCC90C2C88A4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11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36D6B31D-FA8A-F643-B1E2-274693F60D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61984003-66BC-784F-B5B7-DBBDE2915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E0C1275F-54C4-D742-8AEC-11ACE1B45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C327CF8-81D1-8A4E-8506-F1734632D6B3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12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C6FD89C-44AB-7C49-8585-467113AF0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5F2FFC50-0B96-5F45-8001-A0FEB15F9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61BF28BD-E1BE-2746-920B-83B3D17D50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9BE8B7D-E8DE-B647-8BF3-F94E9B855603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13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1ED829F1-4953-9342-B3C5-D4157DF06C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B7ECF57-C6C4-004F-82A5-6340BE89B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C76546CD-6DA1-6847-B634-982E66A357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0768CBF-4A14-A44F-B7F9-C619A98C77F2}" type="slidenum">
              <a:rPr lang="en-US" altLang="en-US" sz="1200" i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/>
              <a:t>14</a:t>
            </a:fld>
            <a:endParaRPr lang="en-US" altLang="en-US" sz="1200" i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CCA337D-8401-BC42-83BF-46837E74B6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0025" y="382588"/>
            <a:ext cx="7264400" cy="5449887"/>
          </a:xfrm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6867CE7-5D35-2143-A992-3FE46A98D4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ones, divide by 9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18028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6863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70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C31B78-722D-C347-A235-CE2A2F00E3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F11B49-79C9-BC46-84F8-96CA34E2FB7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E6C59A0-222B-E242-9DC7-24D73040F8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26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12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06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724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1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077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40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257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99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1CCC07F-6109-7745-8F65-17D5383C1A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BAB4591-60C2-E444-B2E8-EC46C1860A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11.bin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8.emf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oleObject" Target="../embeddings/oleObject15.bin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8.emf"/><Relationship Id="rId9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oleObject" Target="../embeddings/oleObject23.bin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oleObject" Target="../embeddings/oleObject26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27.bin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8.emf"/><Relationship Id="rId9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oleObject" Target="../embeddings/oleObject31.bin"/><Relationship Id="rId10" Type="http://schemas.openxmlformats.org/officeDocument/2006/relationships/oleObject" Target="../embeddings/oleObject33.bin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hacker.rs/edge-detectio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m36dePheD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5" Type="http://schemas.openxmlformats.org/officeDocument/2006/relationships/image" Target="../media/image60.jpe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Relationship Id="rId14" Type="http://schemas.openxmlformats.org/officeDocument/2006/relationships/image" Target="../media/image5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68.jpeg"/><Relationship Id="rId5" Type="http://schemas.openxmlformats.org/officeDocument/2006/relationships/image" Target="../media/image5.png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11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7.emf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8.emf"/><Relationship Id="rId9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3">
            <a:extLst>
              <a:ext uri="{FF2B5EF4-FFF2-40B4-BE49-F238E27FC236}">
                <a16:creationId xmlns:a16="http://schemas.microsoft.com/office/drawing/2014/main" id="{7ACA0EBC-0B62-CC42-BC55-F1F7130D82A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>
                <a:ea typeface="ＭＳ Ｐゴシック" panose="020B0600070205080204" pitchFamily="34" charset="-128"/>
              </a:rPr>
              <a:t>CSE 185 </a:t>
            </a:r>
            <a:br>
              <a:rPr lang="en-US" altLang="en-US" sz="4000">
                <a:ea typeface="ＭＳ Ｐゴシック" panose="020B0600070205080204" pitchFamily="34" charset="-128"/>
              </a:rPr>
            </a:br>
            <a:r>
              <a:rPr lang="en-US" altLang="en-US" sz="4000">
                <a:ea typeface="ＭＳ Ｐゴシック" panose="020B0600070205080204" pitchFamily="34" charset="-128"/>
              </a:rPr>
              <a:t>Introduction to Computer Vision</a:t>
            </a:r>
          </a:p>
        </p:txBody>
      </p:sp>
      <p:sp>
        <p:nvSpPr>
          <p:cNvPr id="4098" name="Subtitle 4">
            <a:extLst>
              <a:ext uri="{FF2B5EF4-FFF2-40B4-BE49-F238E27FC236}">
                <a16:creationId xmlns:a16="http://schemas.microsoft.com/office/drawing/2014/main" id="{A82DE414-0F45-5040-9DDC-C7BB7C1AA54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Image Filtering: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Spatial Domain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219" name="Group 3">
            <a:extLst>
              <a:ext uri="{FF2B5EF4-FFF2-40B4-BE49-F238E27FC236}">
                <a16:creationId xmlns:a16="http://schemas.microsoft.com/office/drawing/2014/main" id="{C30A165D-1956-3342-B0A6-5132BA7339D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5343" name="Group 127">
            <a:extLst>
              <a:ext uri="{FF2B5EF4-FFF2-40B4-BE49-F238E27FC236}">
                <a16:creationId xmlns:a16="http://schemas.microsoft.com/office/drawing/2014/main" id="{23D11370-3F9F-EF4F-8914-2BF8C7515305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655" name="Rectangle 251">
            <a:extLst>
              <a:ext uri="{FF2B5EF4-FFF2-40B4-BE49-F238E27FC236}">
                <a16:creationId xmlns:a16="http://schemas.microsoft.com/office/drawing/2014/main" id="{5E6ABB18-133F-9C4F-951F-E9AC6A356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199" y="2590800"/>
            <a:ext cx="381001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5468" name="Group 252">
            <a:extLst>
              <a:ext uri="{FF2B5EF4-FFF2-40B4-BE49-F238E27FC236}">
                <a16:creationId xmlns:a16="http://schemas.microsoft.com/office/drawing/2014/main" id="{99A5ED13-960A-5C45-953D-3FFB9F8C1FC1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779" name="Rectangle 375">
            <a:extLst>
              <a:ext uri="{FF2B5EF4-FFF2-40B4-BE49-F238E27FC236}">
                <a16:creationId xmlns:a16="http://schemas.microsoft.com/office/drawing/2014/main" id="{BE4E3E57-C71D-014B-9D70-79FF29990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80" name="Rectangle 251">
            <a:extLst>
              <a:ext uri="{FF2B5EF4-FFF2-40B4-BE49-F238E27FC236}">
                <a16:creationId xmlns:a16="http://schemas.microsoft.com/office/drawing/2014/main" id="{76B54D52-0201-174B-873C-4AF0A25C6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4" y="2590800"/>
            <a:ext cx="3206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251">
            <a:extLst>
              <a:ext uri="{FF2B5EF4-FFF2-40B4-BE49-F238E27FC236}">
                <a16:creationId xmlns:a16="http://schemas.microsoft.com/office/drawing/2014/main" id="{F665B689-F60B-9841-B947-60DB725D1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7782" name="Object 3">
            <a:extLst>
              <a:ext uri="{FF2B5EF4-FFF2-40B4-BE49-F238E27FC236}">
                <a16:creationId xmlns:a16="http://schemas.microsoft.com/office/drawing/2014/main" id="{823266F3-2D88-5640-994C-1C7DA00CC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300" imgH="4686300" progId="Equation.3">
                  <p:embed/>
                </p:oleObj>
              </mc:Choice>
              <mc:Fallback>
                <p:oleObj name="Equation" r:id="rId3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83" name="Object 4">
            <a:extLst>
              <a:ext uri="{FF2B5EF4-FFF2-40B4-BE49-F238E27FC236}">
                <a16:creationId xmlns:a16="http://schemas.microsoft.com/office/drawing/2014/main" id="{EA375F26-DDCD-8B49-8671-2BA5A5C984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91500" imgH="4686300" progId="Equation.3">
                  <p:embed/>
                </p:oleObj>
              </mc:Choice>
              <mc:Fallback>
                <p:oleObj name="Equation" r:id="rId5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4">
            <a:extLst>
              <a:ext uri="{FF2B5EF4-FFF2-40B4-BE49-F238E27FC236}">
                <a16:creationId xmlns:a16="http://schemas.microsoft.com/office/drawing/2014/main" id="{85965AD3-D67E-F449-899D-AAA59E1328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C1C21C37-885E-CC44-BB52-CEC0A2AEF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41" name="Rectangle 6">
                <a:extLst>
                  <a:ext uri="{FF2B5EF4-FFF2-40B4-BE49-F238E27FC236}">
                    <a16:creationId xmlns:a16="http://schemas.microsoft.com/office/drawing/2014/main" id="{37A9DECB-EC57-764C-8A29-E8B2367E4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7">
                <a:extLst>
                  <a:ext uri="{FF2B5EF4-FFF2-40B4-BE49-F238E27FC236}">
                    <a16:creationId xmlns:a16="http://schemas.microsoft.com/office/drawing/2014/main" id="{EBDEAB2A-206E-7548-A7AE-89F9A9567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8">
                <a:extLst>
                  <a:ext uri="{FF2B5EF4-FFF2-40B4-BE49-F238E27FC236}">
                    <a16:creationId xmlns:a16="http://schemas.microsoft.com/office/drawing/2014/main" id="{AB8B52E6-6A11-FD41-9746-080B35AFE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9">
                <a:extLst>
                  <a:ext uri="{FF2B5EF4-FFF2-40B4-BE49-F238E27FC236}">
                    <a16:creationId xmlns:a16="http://schemas.microsoft.com/office/drawing/2014/main" id="{CAA19C7B-16C3-994B-97DE-8FA8A3414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0">
                <a:extLst>
                  <a:ext uri="{FF2B5EF4-FFF2-40B4-BE49-F238E27FC236}">
                    <a16:creationId xmlns:a16="http://schemas.microsoft.com/office/drawing/2014/main" id="{B8E9BE99-8D4F-B845-9FE0-03829ED5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Rectangle 11">
                <a:extLst>
                  <a:ext uri="{FF2B5EF4-FFF2-40B4-BE49-F238E27FC236}">
                    <a16:creationId xmlns:a16="http://schemas.microsoft.com/office/drawing/2014/main" id="{E84870E0-E009-1145-80C5-14CD653D3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7" name="Rectangle 12">
                <a:extLst>
                  <a:ext uri="{FF2B5EF4-FFF2-40B4-BE49-F238E27FC236}">
                    <a16:creationId xmlns:a16="http://schemas.microsoft.com/office/drawing/2014/main" id="{3E1B0D72-B714-574C-A0D7-F3CEE97C6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8" name="Rectangle 13">
                <a:extLst>
                  <a:ext uri="{FF2B5EF4-FFF2-40B4-BE49-F238E27FC236}">
                    <a16:creationId xmlns:a16="http://schemas.microsoft.com/office/drawing/2014/main" id="{6D05181E-BE6D-DE4A-AF88-F18C5ED0F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9" name="Rectangle 14">
                <a:extLst>
                  <a:ext uri="{FF2B5EF4-FFF2-40B4-BE49-F238E27FC236}">
                    <a16:creationId xmlns:a16="http://schemas.microsoft.com/office/drawing/2014/main" id="{658F5192-7162-F645-8D44-A370F9F09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50" name="Line 15">
                <a:extLst>
                  <a:ext uri="{FF2B5EF4-FFF2-40B4-BE49-F238E27FC236}">
                    <a16:creationId xmlns:a16="http://schemas.microsoft.com/office/drawing/2014/main" id="{3B4AF61F-79BF-F240-A444-70EAB5AE5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16">
                <a:extLst>
                  <a:ext uri="{FF2B5EF4-FFF2-40B4-BE49-F238E27FC236}">
                    <a16:creationId xmlns:a16="http://schemas.microsoft.com/office/drawing/2014/main" id="{E68A9A20-44F7-D24A-9B40-85A72FB4E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8EBAFC2D-13C7-574D-9295-EA89D842B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18">
                <a:extLst>
                  <a:ext uri="{FF2B5EF4-FFF2-40B4-BE49-F238E27FC236}">
                    <a16:creationId xmlns:a16="http://schemas.microsoft.com/office/drawing/2014/main" id="{AD134204-1A0B-884F-A187-A13D70830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4" name="Line 19">
                <a:extLst>
                  <a:ext uri="{FF2B5EF4-FFF2-40B4-BE49-F238E27FC236}">
                    <a16:creationId xmlns:a16="http://schemas.microsoft.com/office/drawing/2014/main" id="{A6750C67-2E11-F44A-AED9-347071BCBC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5" name="Line 20">
                <a:extLst>
                  <a:ext uri="{FF2B5EF4-FFF2-40B4-BE49-F238E27FC236}">
                    <a16:creationId xmlns:a16="http://schemas.microsoft.com/office/drawing/2014/main" id="{F0D698B5-7B3A-B646-8034-B3D3474294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6" name="Line 21">
                <a:extLst>
                  <a:ext uri="{FF2B5EF4-FFF2-40B4-BE49-F238E27FC236}">
                    <a16:creationId xmlns:a16="http://schemas.microsoft.com/office/drawing/2014/main" id="{2B793E6A-2DA2-C541-AE65-183F3AA23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7" name="Line 22">
                <a:extLst>
                  <a:ext uri="{FF2B5EF4-FFF2-40B4-BE49-F238E27FC236}">
                    <a16:creationId xmlns:a16="http://schemas.microsoft.com/office/drawing/2014/main" id="{2506A2F4-60BC-BF4F-ADCF-E1F1F1F8E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40" name="Picture 23" descr="txp_fig">
              <a:extLst>
                <a:ext uri="{FF2B5EF4-FFF2-40B4-BE49-F238E27FC236}">
                  <a16:creationId xmlns:a16="http://schemas.microsoft.com/office/drawing/2014/main" id="{52457004-64ED-7644-91C8-746B6845A2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17785" name="Object 26">
            <a:extLst>
              <a:ext uri="{FF2B5EF4-FFF2-40B4-BE49-F238E27FC236}">
                <a16:creationId xmlns:a16="http://schemas.microsoft.com/office/drawing/2014/main" id="{4FA8B88F-8AC9-2A48-A5EB-5512EA1C20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483600" imgH="4686300" progId="Equation.3">
                  <p:embed/>
                </p:oleObj>
              </mc:Choice>
              <mc:Fallback>
                <p:oleObj name="Equation" r:id="rId8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86" name="Title 4">
            <a:extLst>
              <a:ext uri="{FF2B5EF4-FFF2-40B4-BE49-F238E27FC236}">
                <a16:creationId xmlns:a16="http://schemas.microsoft.com/office/drawing/2014/main" id="{2F48EC71-4BDB-7543-881A-D9161EA71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graphicFrame>
        <p:nvGraphicFramePr>
          <p:cNvPr id="17787" name="Object 1">
            <a:extLst>
              <a:ext uri="{FF2B5EF4-FFF2-40B4-BE49-F238E27FC236}">
                <a16:creationId xmlns:a16="http://schemas.microsoft.com/office/drawing/2014/main" id="{C693606B-2356-A843-BA78-3CD03C745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7688500" imgH="8191500" progId="Equation.3">
                  <p:embed/>
                </p:oleObj>
              </mc:Choice>
              <mc:Fallback>
                <p:oleObj name="Equation" r:id="rId10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169DDD-E9AD-BA6D-9EAF-A25B9470CBA5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19D4C-504A-7A4A-EAED-4396A032263E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83609-B62C-A199-8819-6DD2378584E8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267" name="Group 3">
            <a:extLst>
              <a:ext uri="{FF2B5EF4-FFF2-40B4-BE49-F238E27FC236}">
                <a16:creationId xmlns:a16="http://schemas.microsoft.com/office/drawing/2014/main" id="{5C93DBAD-C60D-804A-B904-1DAA94602AD9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7391" name="Group 127">
            <a:extLst>
              <a:ext uri="{FF2B5EF4-FFF2-40B4-BE49-F238E27FC236}">
                <a16:creationId xmlns:a16="http://schemas.microsoft.com/office/drawing/2014/main" id="{4D298591-2411-984C-938D-3E634C5055C9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703" name="Rectangle 251">
            <a:extLst>
              <a:ext uri="{FF2B5EF4-FFF2-40B4-BE49-F238E27FC236}">
                <a16:creationId xmlns:a16="http://schemas.microsoft.com/office/drawing/2014/main" id="{705C120F-4031-224B-BD7E-B0E30DC2F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5908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7516" name="Group 252">
            <a:extLst>
              <a:ext uri="{FF2B5EF4-FFF2-40B4-BE49-F238E27FC236}">
                <a16:creationId xmlns:a16="http://schemas.microsoft.com/office/drawing/2014/main" id="{8773C557-DA25-9D46-B9F3-EF872235BB0D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827" name="Rectangle 375">
            <a:extLst>
              <a:ext uri="{FF2B5EF4-FFF2-40B4-BE49-F238E27FC236}">
                <a16:creationId xmlns:a16="http://schemas.microsoft.com/office/drawing/2014/main" id="{03EDD38F-43FB-A449-B96D-89DEA443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828" name="Object 1">
            <a:extLst>
              <a:ext uri="{FF2B5EF4-FFF2-40B4-BE49-F238E27FC236}">
                <a16:creationId xmlns:a16="http://schemas.microsoft.com/office/drawing/2014/main" id="{B8397A7C-BB2F-5448-866B-65AE24B818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688500" imgH="8191500" progId="Equation.3">
                  <p:embed/>
                </p:oleObj>
              </mc:Choice>
              <mc:Fallback>
                <p:oleObj name="Equation" r:id="rId3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29" name="Object 3">
            <a:extLst>
              <a:ext uri="{FF2B5EF4-FFF2-40B4-BE49-F238E27FC236}">
                <a16:creationId xmlns:a16="http://schemas.microsoft.com/office/drawing/2014/main" id="{310EEBCD-71CA-C74D-B279-57E8AA83F7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07300" imgH="4686300" progId="Equation.3">
                  <p:embed/>
                </p:oleObj>
              </mc:Choice>
              <mc:Fallback>
                <p:oleObj name="Equation" r:id="rId5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30" name="Object 4">
            <a:extLst>
              <a:ext uri="{FF2B5EF4-FFF2-40B4-BE49-F238E27FC236}">
                <a16:creationId xmlns:a16="http://schemas.microsoft.com/office/drawing/2014/main" id="{6D27AF4A-3F43-534D-A65F-A5C22C8730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91500" imgH="4686300" progId="Equation.3">
                  <p:embed/>
                </p:oleObj>
              </mc:Choice>
              <mc:Fallback>
                <p:oleObj name="Equation" r:id="rId7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4">
            <a:extLst>
              <a:ext uri="{FF2B5EF4-FFF2-40B4-BE49-F238E27FC236}">
                <a16:creationId xmlns:a16="http://schemas.microsoft.com/office/drawing/2014/main" id="{B8F0B3AA-8C58-CE44-B34E-3F050F731F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7" name="Group 5">
              <a:extLst>
                <a:ext uri="{FF2B5EF4-FFF2-40B4-BE49-F238E27FC236}">
                  <a16:creationId xmlns:a16="http://schemas.microsoft.com/office/drawing/2014/main" id="{17793C32-7085-0442-B0F7-5BBC59E9DB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39" name="Rectangle 6">
                <a:extLst>
                  <a:ext uri="{FF2B5EF4-FFF2-40B4-BE49-F238E27FC236}">
                    <a16:creationId xmlns:a16="http://schemas.microsoft.com/office/drawing/2014/main" id="{CD1F6637-961B-F041-A9BD-D8B1BC42B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0" name="Rectangle 7">
                <a:extLst>
                  <a:ext uri="{FF2B5EF4-FFF2-40B4-BE49-F238E27FC236}">
                    <a16:creationId xmlns:a16="http://schemas.microsoft.com/office/drawing/2014/main" id="{6CBC9455-F997-FF4E-B564-5C65DE209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8">
                <a:extLst>
                  <a:ext uri="{FF2B5EF4-FFF2-40B4-BE49-F238E27FC236}">
                    <a16:creationId xmlns:a16="http://schemas.microsoft.com/office/drawing/2014/main" id="{DE1D3D4E-718A-9641-B8CB-22D7AF0EC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DFD12FC2-0745-2844-9076-1FCB49026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10">
                <a:extLst>
                  <a:ext uri="{FF2B5EF4-FFF2-40B4-BE49-F238E27FC236}">
                    <a16:creationId xmlns:a16="http://schemas.microsoft.com/office/drawing/2014/main" id="{BF118D11-1181-E04B-8C77-DBCCBE718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1">
                <a:extLst>
                  <a:ext uri="{FF2B5EF4-FFF2-40B4-BE49-F238E27FC236}">
                    <a16:creationId xmlns:a16="http://schemas.microsoft.com/office/drawing/2014/main" id="{BE538403-520C-0243-AF04-6C57CD49E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2">
                <a:extLst>
                  <a:ext uri="{FF2B5EF4-FFF2-40B4-BE49-F238E27FC236}">
                    <a16:creationId xmlns:a16="http://schemas.microsoft.com/office/drawing/2014/main" id="{82E44D1D-E603-894C-BA16-37EF1FB0C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Rectangle 13">
                <a:extLst>
                  <a:ext uri="{FF2B5EF4-FFF2-40B4-BE49-F238E27FC236}">
                    <a16:creationId xmlns:a16="http://schemas.microsoft.com/office/drawing/2014/main" id="{339F6868-83CC-E74E-895A-91E3A62E5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7" name="Rectangle 14">
                <a:extLst>
                  <a:ext uri="{FF2B5EF4-FFF2-40B4-BE49-F238E27FC236}">
                    <a16:creationId xmlns:a16="http://schemas.microsoft.com/office/drawing/2014/main" id="{1510327F-2932-0841-AD92-9FAD754966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DA510BD2-F1BA-1942-81EA-64D86DFDE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9" name="Line 16">
                <a:extLst>
                  <a:ext uri="{FF2B5EF4-FFF2-40B4-BE49-F238E27FC236}">
                    <a16:creationId xmlns:a16="http://schemas.microsoft.com/office/drawing/2014/main" id="{035C2FB6-312A-B043-BB9A-D0CACC415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BB43409F-82F8-2B4E-B2FD-799ED8B3A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18">
                <a:extLst>
                  <a:ext uri="{FF2B5EF4-FFF2-40B4-BE49-F238E27FC236}">
                    <a16:creationId xmlns:a16="http://schemas.microsoft.com/office/drawing/2014/main" id="{303342F1-7171-2946-9F12-B57FAEB20F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19">
                <a:extLst>
                  <a:ext uri="{FF2B5EF4-FFF2-40B4-BE49-F238E27FC236}">
                    <a16:creationId xmlns:a16="http://schemas.microsoft.com/office/drawing/2014/main" id="{A4CE431E-40DB-5748-BCDD-2AFED1974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20">
                <a:extLst>
                  <a:ext uri="{FF2B5EF4-FFF2-40B4-BE49-F238E27FC236}">
                    <a16:creationId xmlns:a16="http://schemas.microsoft.com/office/drawing/2014/main" id="{7B0F497D-F657-2748-8482-5718D22C4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4" name="Line 21">
                <a:extLst>
                  <a:ext uri="{FF2B5EF4-FFF2-40B4-BE49-F238E27FC236}">
                    <a16:creationId xmlns:a16="http://schemas.microsoft.com/office/drawing/2014/main" id="{7907755C-9FD2-F74D-9AD7-AB3DF054B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5" name="Line 22">
                <a:extLst>
                  <a:ext uri="{FF2B5EF4-FFF2-40B4-BE49-F238E27FC236}">
                    <a16:creationId xmlns:a16="http://schemas.microsoft.com/office/drawing/2014/main" id="{12546B9B-397D-D349-87FD-E6F6A4DFD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8" name="Picture 23" descr="txp_fig">
              <a:extLst>
                <a:ext uri="{FF2B5EF4-FFF2-40B4-BE49-F238E27FC236}">
                  <a16:creationId xmlns:a16="http://schemas.microsoft.com/office/drawing/2014/main" id="{EA4A3B19-BB8E-3641-A34D-AE12FE0B6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19832" name="Object 26">
            <a:extLst>
              <a:ext uri="{FF2B5EF4-FFF2-40B4-BE49-F238E27FC236}">
                <a16:creationId xmlns:a16="http://schemas.microsoft.com/office/drawing/2014/main" id="{46A8F50C-CE3D-4543-9DF8-28897C8890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483600" imgH="4686300" progId="Equation.3">
                  <p:embed/>
                </p:oleObj>
              </mc:Choice>
              <mc:Fallback>
                <p:oleObj name="Equation" r:id="rId10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33" name="Title 4">
            <a:extLst>
              <a:ext uri="{FF2B5EF4-FFF2-40B4-BE49-F238E27FC236}">
                <a16:creationId xmlns:a16="http://schemas.microsoft.com/office/drawing/2014/main" id="{088F3D27-4E1F-0B4F-8CEA-0BADC66D9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9D7C79-EE23-8111-1D50-3B53956DA592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6008A-BA53-D5DE-A7B6-375CCD30ACAC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1505D-EBD7-BB45-4ECE-D60DF2B8C215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A4A995BC-8734-AA40-B6C9-10C47EA9240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28" name="Rectangle 127">
            <a:extLst>
              <a:ext uri="{FF2B5EF4-FFF2-40B4-BE49-F238E27FC236}">
                <a16:creationId xmlns:a16="http://schemas.microsoft.com/office/drawing/2014/main" id="{F9B81069-E3E8-784D-88A9-6922817C8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908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A6E23E8C-6A3C-4143-89FA-85403FA8C18B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752" name="Rectangle 252">
            <a:extLst>
              <a:ext uri="{FF2B5EF4-FFF2-40B4-BE49-F238E27FC236}">
                <a16:creationId xmlns:a16="http://schemas.microsoft.com/office/drawing/2014/main" id="{6B5CC52F-7315-8745-90C0-A7982A1D0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1753" name="Object 3">
            <a:extLst>
              <a:ext uri="{FF2B5EF4-FFF2-40B4-BE49-F238E27FC236}">
                <a16:creationId xmlns:a16="http://schemas.microsoft.com/office/drawing/2014/main" id="{A193CD5B-BD4B-C543-BB6C-B742AA7142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300" imgH="4686300" progId="Equation.3">
                  <p:embed/>
                </p:oleObj>
              </mc:Choice>
              <mc:Fallback>
                <p:oleObj name="Equation" r:id="rId3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54" name="Object 4">
            <a:extLst>
              <a:ext uri="{FF2B5EF4-FFF2-40B4-BE49-F238E27FC236}">
                <a16:creationId xmlns:a16="http://schemas.microsoft.com/office/drawing/2014/main" id="{0F0C9F4D-9ACE-CB46-A797-A9233F78FD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91500" imgH="4686300" progId="Equation.3">
                  <p:embed/>
                </p:oleObj>
              </mc:Choice>
              <mc:Fallback>
                <p:oleObj name="Equation" r:id="rId5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4">
            <a:extLst>
              <a:ext uri="{FF2B5EF4-FFF2-40B4-BE49-F238E27FC236}">
                <a16:creationId xmlns:a16="http://schemas.microsoft.com/office/drawing/2014/main" id="{7ED9451B-6C55-4249-8E32-E0AEE0A47F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5BFD0B5F-A943-5649-946C-41B65B85D7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37" name="Rectangle 6">
                <a:extLst>
                  <a:ext uri="{FF2B5EF4-FFF2-40B4-BE49-F238E27FC236}">
                    <a16:creationId xmlns:a16="http://schemas.microsoft.com/office/drawing/2014/main" id="{C314BF92-97D4-C64D-8F38-AEFD01024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AC1750A1-122F-7B46-BCE5-0BCE486DE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9" name="Rectangle 8">
                <a:extLst>
                  <a:ext uri="{FF2B5EF4-FFF2-40B4-BE49-F238E27FC236}">
                    <a16:creationId xmlns:a16="http://schemas.microsoft.com/office/drawing/2014/main" id="{F63589A5-F4C9-2D4A-8A5D-EC727BF5B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0" name="Rectangle 9">
                <a:extLst>
                  <a:ext uri="{FF2B5EF4-FFF2-40B4-BE49-F238E27FC236}">
                    <a16:creationId xmlns:a16="http://schemas.microsoft.com/office/drawing/2014/main" id="{8D680222-F1DB-624C-8ADA-7F00CF84F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10">
                <a:extLst>
                  <a:ext uri="{FF2B5EF4-FFF2-40B4-BE49-F238E27FC236}">
                    <a16:creationId xmlns:a16="http://schemas.microsoft.com/office/drawing/2014/main" id="{E9456DF2-40F4-654F-AB8A-FB646D024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11">
                <a:extLst>
                  <a:ext uri="{FF2B5EF4-FFF2-40B4-BE49-F238E27FC236}">
                    <a16:creationId xmlns:a16="http://schemas.microsoft.com/office/drawing/2014/main" id="{693A4F62-8E8F-AE4D-AD64-43112598F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12">
                <a:extLst>
                  <a:ext uri="{FF2B5EF4-FFF2-40B4-BE49-F238E27FC236}">
                    <a16:creationId xmlns:a16="http://schemas.microsoft.com/office/drawing/2014/main" id="{682643A6-AC50-1046-A712-B412CE886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3">
                <a:extLst>
                  <a:ext uri="{FF2B5EF4-FFF2-40B4-BE49-F238E27FC236}">
                    <a16:creationId xmlns:a16="http://schemas.microsoft.com/office/drawing/2014/main" id="{78202CCD-6C39-FA48-8B0D-2F9125535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DCD7C81C-ACD3-BD42-9F19-BCC312273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Line 15">
                <a:extLst>
                  <a:ext uri="{FF2B5EF4-FFF2-40B4-BE49-F238E27FC236}">
                    <a16:creationId xmlns:a16="http://schemas.microsoft.com/office/drawing/2014/main" id="{831CA29B-187D-6E46-B70F-49FB88D4CD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7" name="Line 16">
                <a:extLst>
                  <a:ext uri="{FF2B5EF4-FFF2-40B4-BE49-F238E27FC236}">
                    <a16:creationId xmlns:a16="http://schemas.microsoft.com/office/drawing/2014/main" id="{BEC19C2D-2844-2C49-A67E-DE3E42803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8" name="Line 17">
                <a:extLst>
                  <a:ext uri="{FF2B5EF4-FFF2-40B4-BE49-F238E27FC236}">
                    <a16:creationId xmlns:a16="http://schemas.microsoft.com/office/drawing/2014/main" id="{5D6348ED-DA8B-9241-BEEF-9D8A06E99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9" name="Line 18">
                <a:extLst>
                  <a:ext uri="{FF2B5EF4-FFF2-40B4-BE49-F238E27FC236}">
                    <a16:creationId xmlns:a16="http://schemas.microsoft.com/office/drawing/2014/main" id="{5E60376D-9F23-D643-9DC4-4B5765DAC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19">
                <a:extLst>
                  <a:ext uri="{FF2B5EF4-FFF2-40B4-BE49-F238E27FC236}">
                    <a16:creationId xmlns:a16="http://schemas.microsoft.com/office/drawing/2014/main" id="{87420F15-0077-3242-B8BC-52BAE1F34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20">
                <a:extLst>
                  <a:ext uri="{FF2B5EF4-FFF2-40B4-BE49-F238E27FC236}">
                    <a16:creationId xmlns:a16="http://schemas.microsoft.com/office/drawing/2014/main" id="{D7F5FBA4-266F-C548-8DDC-737EC24BB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21">
                <a:extLst>
                  <a:ext uri="{FF2B5EF4-FFF2-40B4-BE49-F238E27FC236}">
                    <a16:creationId xmlns:a16="http://schemas.microsoft.com/office/drawing/2014/main" id="{4FCD2942-6A6B-A844-9E6D-4F1F5EA0BD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22">
                <a:extLst>
                  <a:ext uri="{FF2B5EF4-FFF2-40B4-BE49-F238E27FC236}">
                    <a16:creationId xmlns:a16="http://schemas.microsoft.com/office/drawing/2014/main" id="{D1A15408-A434-CF4A-BAC3-C9CA01ED4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6" name="Picture 23" descr="txp_fig">
              <a:extLst>
                <a:ext uri="{FF2B5EF4-FFF2-40B4-BE49-F238E27FC236}">
                  <a16:creationId xmlns:a16="http://schemas.microsoft.com/office/drawing/2014/main" id="{019F48E6-C391-0244-B5F0-8715F7D55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21756" name="Object 26">
            <a:extLst>
              <a:ext uri="{FF2B5EF4-FFF2-40B4-BE49-F238E27FC236}">
                <a16:creationId xmlns:a16="http://schemas.microsoft.com/office/drawing/2014/main" id="{DFCF29C5-6B44-D148-B2A4-BC12DD2086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483600" imgH="4686300" progId="Equation.3">
                  <p:embed/>
                </p:oleObj>
              </mc:Choice>
              <mc:Fallback>
                <p:oleObj name="Equation" r:id="rId8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57" name="Title 4">
            <a:extLst>
              <a:ext uri="{FF2B5EF4-FFF2-40B4-BE49-F238E27FC236}">
                <a16:creationId xmlns:a16="http://schemas.microsoft.com/office/drawing/2014/main" id="{BC422D23-7593-8C40-A7B0-08740107A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graphicFrame>
        <p:nvGraphicFramePr>
          <p:cNvPr id="21758" name="Object 1">
            <a:extLst>
              <a:ext uri="{FF2B5EF4-FFF2-40B4-BE49-F238E27FC236}">
                <a16:creationId xmlns:a16="http://schemas.microsoft.com/office/drawing/2014/main" id="{4151AC10-47F8-BA4F-AF8D-94F060023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7688500" imgH="8191500" progId="Equation.3">
                  <p:embed/>
                </p:oleObj>
              </mc:Choice>
              <mc:Fallback>
                <p:oleObj name="Equation" r:id="rId10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6C7C89-0750-79EF-A993-8F0063CE709F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D6B1A-8F8B-6119-A321-8354218C90B3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EB3A8-DC64-D4D6-9611-06D68BF02F34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F09A2361-BA0F-6C4F-B973-134AE09FCE7B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676" name="Rectangle 127">
            <a:extLst>
              <a:ext uri="{FF2B5EF4-FFF2-40B4-BE49-F238E27FC236}">
                <a16:creationId xmlns:a16="http://schemas.microsoft.com/office/drawing/2014/main" id="{5E493514-96FA-BB45-949F-DB703B3C6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29E2360E-85DC-1C4B-BD02-DADB903AAD1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800" name="Rectangle 252">
            <a:extLst>
              <a:ext uri="{FF2B5EF4-FFF2-40B4-BE49-F238E27FC236}">
                <a16:creationId xmlns:a16="http://schemas.microsoft.com/office/drawing/2014/main" id="{3170CC24-E52F-D849-8CBA-CEAAEF90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9624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01" name="TextBox 31">
            <a:extLst>
              <a:ext uri="{FF2B5EF4-FFF2-40B4-BE49-F238E27FC236}">
                <a16:creationId xmlns:a16="http://schemas.microsoft.com/office/drawing/2014/main" id="{D39D3071-9876-6343-8A9D-58960679D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650" y="4351338"/>
            <a:ext cx="37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23802" name="Object 1">
            <a:extLst>
              <a:ext uri="{FF2B5EF4-FFF2-40B4-BE49-F238E27FC236}">
                <a16:creationId xmlns:a16="http://schemas.microsoft.com/office/drawing/2014/main" id="{FC7FA592-4419-1644-84ED-1940A06753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688500" imgH="8191500" progId="Equation.3">
                  <p:embed/>
                </p:oleObj>
              </mc:Choice>
              <mc:Fallback>
                <p:oleObj name="Equation" r:id="rId3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03" name="Rectangle 127">
            <a:extLst>
              <a:ext uri="{FF2B5EF4-FFF2-40B4-BE49-F238E27FC236}">
                <a16:creationId xmlns:a16="http://schemas.microsoft.com/office/drawing/2014/main" id="{1153BDB6-0A6C-5247-A05E-C0D662964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908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804" name="Object 3">
            <a:extLst>
              <a:ext uri="{FF2B5EF4-FFF2-40B4-BE49-F238E27FC236}">
                <a16:creationId xmlns:a16="http://schemas.microsoft.com/office/drawing/2014/main" id="{2BA0209C-69FB-884D-92F5-E466361FFB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07300" imgH="4686300" progId="Equation.3">
                  <p:embed/>
                </p:oleObj>
              </mc:Choice>
              <mc:Fallback>
                <p:oleObj name="Equation" r:id="rId5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05" name="Object 4">
            <a:extLst>
              <a:ext uri="{FF2B5EF4-FFF2-40B4-BE49-F238E27FC236}">
                <a16:creationId xmlns:a16="http://schemas.microsoft.com/office/drawing/2014/main" id="{7ACD2585-9963-6A47-B381-161AF62B64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91500" imgH="4686300" progId="Equation.3">
                  <p:embed/>
                </p:oleObj>
              </mc:Choice>
              <mc:Fallback>
                <p:oleObj name="Equation" r:id="rId7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4">
            <a:extLst>
              <a:ext uri="{FF2B5EF4-FFF2-40B4-BE49-F238E27FC236}">
                <a16:creationId xmlns:a16="http://schemas.microsoft.com/office/drawing/2014/main" id="{70E27BFA-4918-6645-8D65-0D0F5524F9F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1FCF4A0A-EA2F-0641-B8A0-A722227060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40" name="Rectangle 6">
                <a:extLst>
                  <a:ext uri="{FF2B5EF4-FFF2-40B4-BE49-F238E27FC236}">
                    <a16:creationId xmlns:a16="http://schemas.microsoft.com/office/drawing/2014/main" id="{23ADBFBC-CF98-DC4A-ADDB-7FA50B169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892D7DF5-088E-754D-848A-972485D1F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8">
                <a:extLst>
                  <a:ext uri="{FF2B5EF4-FFF2-40B4-BE49-F238E27FC236}">
                    <a16:creationId xmlns:a16="http://schemas.microsoft.com/office/drawing/2014/main" id="{0C2E1E01-3FFE-8E43-98C2-FEF792F05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F17673C6-09B2-A941-B3AB-39CA6C39F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0">
                <a:extLst>
                  <a:ext uri="{FF2B5EF4-FFF2-40B4-BE49-F238E27FC236}">
                    <a16:creationId xmlns:a16="http://schemas.microsoft.com/office/drawing/2014/main" id="{71046E6B-8CF3-134A-8F37-72AADCBF3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22CFA506-3972-464E-ACF5-8BFB83031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Rectangle 12">
                <a:extLst>
                  <a:ext uri="{FF2B5EF4-FFF2-40B4-BE49-F238E27FC236}">
                    <a16:creationId xmlns:a16="http://schemas.microsoft.com/office/drawing/2014/main" id="{35A01880-1A35-B54A-834E-6F9C4F1EB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7" name="Rectangle 13">
                <a:extLst>
                  <a:ext uri="{FF2B5EF4-FFF2-40B4-BE49-F238E27FC236}">
                    <a16:creationId xmlns:a16="http://schemas.microsoft.com/office/drawing/2014/main" id="{F22F4655-CED5-6A46-9CAD-8E19EF4894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8" name="Rectangle 14">
                <a:extLst>
                  <a:ext uri="{FF2B5EF4-FFF2-40B4-BE49-F238E27FC236}">
                    <a16:creationId xmlns:a16="http://schemas.microsoft.com/office/drawing/2014/main" id="{CA8D8455-33B3-3B40-A470-59A4C586B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9" name="Line 15">
                <a:extLst>
                  <a:ext uri="{FF2B5EF4-FFF2-40B4-BE49-F238E27FC236}">
                    <a16:creationId xmlns:a16="http://schemas.microsoft.com/office/drawing/2014/main" id="{1CC7B68F-DB65-3347-BA85-9F7D8D3734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125B4C5F-2BE5-0C4D-B0D6-C227A9884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2038BC3B-A6C8-C240-9DAD-715236ED1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18">
                <a:extLst>
                  <a:ext uri="{FF2B5EF4-FFF2-40B4-BE49-F238E27FC236}">
                    <a16:creationId xmlns:a16="http://schemas.microsoft.com/office/drawing/2014/main" id="{D089DCFC-285A-5844-BA93-281A1D5E1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19">
                <a:extLst>
                  <a:ext uri="{FF2B5EF4-FFF2-40B4-BE49-F238E27FC236}">
                    <a16:creationId xmlns:a16="http://schemas.microsoft.com/office/drawing/2014/main" id="{9484EB58-9C3E-ED44-9794-549CC44F1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4" name="Line 20">
                <a:extLst>
                  <a:ext uri="{FF2B5EF4-FFF2-40B4-BE49-F238E27FC236}">
                    <a16:creationId xmlns:a16="http://schemas.microsoft.com/office/drawing/2014/main" id="{CA079D58-A615-DA46-A123-5A217F214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5" name="Line 21">
                <a:extLst>
                  <a:ext uri="{FF2B5EF4-FFF2-40B4-BE49-F238E27FC236}">
                    <a16:creationId xmlns:a16="http://schemas.microsoft.com/office/drawing/2014/main" id="{A62724D7-02E4-C54A-B799-8547933E4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6" name="Line 22">
                <a:extLst>
                  <a:ext uri="{FF2B5EF4-FFF2-40B4-BE49-F238E27FC236}">
                    <a16:creationId xmlns:a16="http://schemas.microsoft.com/office/drawing/2014/main" id="{09B8B225-0697-4D4F-B7A0-0F262606C6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9" name="Picture 23" descr="txp_fig">
              <a:extLst>
                <a:ext uri="{FF2B5EF4-FFF2-40B4-BE49-F238E27FC236}">
                  <a16:creationId xmlns:a16="http://schemas.microsoft.com/office/drawing/2014/main" id="{63D96565-97BC-E841-8B61-B64A127BB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23807" name="Object 26">
            <a:extLst>
              <a:ext uri="{FF2B5EF4-FFF2-40B4-BE49-F238E27FC236}">
                <a16:creationId xmlns:a16="http://schemas.microsoft.com/office/drawing/2014/main" id="{F4F24EAE-A39A-6741-8361-72126C1A3B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483600" imgH="4686300" progId="Equation.3">
                  <p:embed/>
                </p:oleObj>
              </mc:Choice>
              <mc:Fallback>
                <p:oleObj name="Equation" r:id="rId10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08" name="Title 4">
            <a:extLst>
              <a:ext uri="{FF2B5EF4-FFF2-40B4-BE49-F238E27FC236}">
                <a16:creationId xmlns:a16="http://schemas.microsoft.com/office/drawing/2014/main" id="{822A949C-532C-4241-BAB4-443D667E9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9A080-43F2-1DCF-A000-7EC20D09C474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D1497-616B-5F5F-A161-76FB8C6F2327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343BA-4299-5CA3-4E70-7F2E3A2C6ED5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315" name="Group 3">
            <a:extLst>
              <a:ext uri="{FF2B5EF4-FFF2-40B4-BE49-F238E27FC236}">
                <a16:creationId xmlns:a16="http://schemas.microsoft.com/office/drawing/2014/main" id="{A9EE1EB9-18B2-4840-B71A-430682FFFB0D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724" name="Rectangle 127">
            <a:extLst>
              <a:ext uri="{FF2B5EF4-FFF2-40B4-BE49-F238E27FC236}">
                <a16:creationId xmlns:a16="http://schemas.microsoft.com/office/drawing/2014/main" id="{12855DED-1221-F342-85FF-344A9705E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6576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9440" name="Group 128">
            <a:extLst>
              <a:ext uri="{FF2B5EF4-FFF2-40B4-BE49-F238E27FC236}">
                <a16:creationId xmlns:a16="http://schemas.microsoft.com/office/drawing/2014/main" id="{6F90F5F8-689A-424C-87D2-8973E71085F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848" name="Rectangle 252">
            <a:extLst>
              <a:ext uri="{FF2B5EF4-FFF2-40B4-BE49-F238E27FC236}">
                <a16:creationId xmlns:a16="http://schemas.microsoft.com/office/drawing/2014/main" id="{5261525D-5D1D-BB40-96C3-F079187DB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528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49" name="TextBox 31">
            <a:extLst>
              <a:ext uri="{FF2B5EF4-FFF2-40B4-BE49-F238E27FC236}">
                <a16:creationId xmlns:a16="http://schemas.microsoft.com/office/drawing/2014/main" id="{AB1E8FEE-F497-5049-9920-CB4BE1E99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657600"/>
            <a:ext cx="371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aphicFrame>
        <p:nvGraphicFramePr>
          <p:cNvPr id="25850" name="Object 3">
            <a:extLst>
              <a:ext uri="{FF2B5EF4-FFF2-40B4-BE49-F238E27FC236}">
                <a16:creationId xmlns:a16="http://schemas.microsoft.com/office/drawing/2014/main" id="{74B877C3-8632-E048-8BCB-585C7DDBFE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300" imgH="4686300" progId="Equation.3">
                  <p:embed/>
                </p:oleObj>
              </mc:Choice>
              <mc:Fallback>
                <p:oleObj name="Equation" r:id="rId3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51" name="Object 4">
            <a:extLst>
              <a:ext uri="{FF2B5EF4-FFF2-40B4-BE49-F238E27FC236}">
                <a16:creationId xmlns:a16="http://schemas.microsoft.com/office/drawing/2014/main" id="{CE26D966-DDE3-7B4B-83A1-5EEA250D28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91500" imgH="4686300" progId="Equation.3">
                  <p:embed/>
                </p:oleObj>
              </mc:Choice>
              <mc:Fallback>
                <p:oleObj name="Equation" r:id="rId5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4">
            <a:extLst>
              <a:ext uri="{FF2B5EF4-FFF2-40B4-BE49-F238E27FC236}">
                <a16:creationId xmlns:a16="http://schemas.microsoft.com/office/drawing/2014/main" id="{48029144-1E3F-AF4F-9316-2E9AE8E2E91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6" name="Group 5">
              <a:extLst>
                <a:ext uri="{FF2B5EF4-FFF2-40B4-BE49-F238E27FC236}">
                  <a16:creationId xmlns:a16="http://schemas.microsoft.com/office/drawing/2014/main" id="{C286B917-6122-9142-BEC0-929B8CA42C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38" name="Rectangle 6">
                <a:extLst>
                  <a:ext uri="{FF2B5EF4-FFF2-40B4-BE49-F238E27FC236}">
                    <a16:creationId xmlns:a16="http://schemas.microsoft.com/office/drawing/2014/main" id="{5A8C2E03-C879-7E45-9DAC-EF1A9D649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9" name="Rectangle 7">
                <a:extLst>
                  <a:ext uri="{FF2B5EF4-FFF2-40B4-BE49-F238E27FC236}">
                    <a16:creationId xmlns:a16="http://schemas.microsoft.com/office/drawing/2014/main" id="{83089FB5-CAD1-E74E-B040-48FAA18C2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0" name="Rectangle 8">
                <a:extLst>
                  <a:ext uri="{FF2B5EF4-FFF2-40B4-BE49-F238E27FC236}">
                    <a16:creationId xmlns:a16="http://schemas.microsoft.com/office/drawing/2014/main" id="{4422E3AB-8031-F54C-838A-0E7344959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9">
                <a:extLst>
                  <a:ext uri="{FF2B5EF4-FFF2-40B4-BE49-F238E27FC236}">
                    <a16:creationId xmlns:a16="http://schemas.microsoft.com/office/drawing/2014/main" id="{31C7DB2D-8018-114C-A078-5CEE83C77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3D0F7D7D-2CED-044E-91B8-7B1B02D4C2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11">
                <a:extLst>
                  <a:ext uri="{FF2B5EF4-FFF2-40B4-BE49-F238E27FC236}">
                    <a16:creationId xmlns:a16="http://schemas.microsoft.com/office/drawing/2014/main" id="{1635E141-2460-6C4F-AE49-AC0EDBA07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085A14F2-796A-0343-BB95-FFE639AA9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466FD7F1-EE4D-6641-A1A1-74B3CD59C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1AE6C86A-5043-724E-96ED-7007B19F0E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7" name="Line 15">
                <a:extLst>
                  <a:ext uri="{FF2B5EF4-FFF2-40B4-BE49-F238E27FC236}">
                    <a16:creationId xmlns:a16="http://schemas.microsoft.com/office/drawing/2014/main" id="{BDB6A597-1423-3542-A66D-83DA63997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8" name="Line 16">
                <a:extLst>
                  <a:ext uri="{FF2B5EF4-FFF2-40B4-BE49-F238E27FC236}">
                    <a16:creationId xmlns:a16="http://schemas.microsoft.com/office/drawing/2014/main" id="{FC535276-EBF7-DA41-91FC-D2AF292EF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9" name="Line 17">
                <a:extLst>
                  <a:ext uri="{FF2B5EF4-FFF2-40B4-BE49-F238E27FC236}">
                    <a16:creationId xmlns:a16="http://schemas.microsoft.com/office/drawing/2014/main" id="{B24CA67E-F348-B442-AA7D-3877911843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18">
                <a:extLst>
                  <a:ext uri="{FF2B5EF4-FFF2-40B4-BE49-F238E27FC236}">
                    <a16:creationId xmlns:a16="http://schemas.microsoft.com/office/drawing/2014/main" id="{C9553D72-2942-4142-B2E4-1F65F2F19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19">
                <a:extLst>
                  <a:ext uri="{FF2B5EF4-FFF2-40B4-BE49-F238E27FC236}">
                    <a16:creationId xmlns:a16="http://schemas.microsoft.com/office/drawing/2014/main" id="{9EFBD470-5BDA-E448-AF59-1D8A00916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20">
                <a:extLst>
                  <a:ext uri="{FF2B5EF4-FFF2-40B4-BE49-F238E27FC236}">
                    <a16:creationId xmlns:a16="http://schemas.microsoft.com/office/drawing/2014/main" id="{F9F0D980-20AE-CB44-A3EB-2802AE8A5B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21">
                <a:extLst>
                  <a:ext uri="{FF2B5EF4-FFF2-40B4-BE49-F238E27FC236}">
                    <a16:creationId xmlns:a16="http://schemas.microsoft.com/office/drawing/2014/main" id="{0E1FED72-B33B-BE4F-B554-3044F0AB0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4" name="Line 22">
                <a:extLst>
                  <a:ext uri="{FF2B5EF4-FFF2-40B4-BE49-F238E27FC236}">
                    <a16:creationId xmlns:a16="http://schemas.microsoft.com/office/drawing/2014/main" id="{0C9CBAF5-156C-814E-A6BF-7DB658E1F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7" name="Picture 23" descr="txp_fig">
              <a:extLst>
                <a:ext uri="{FF2B5EF4-FFF2-40B4-BE49-F238E27FC236}">
                  <a16:creationId xmlns:a16="http://schemas.microsoft.com/office/drawing/2014/main" id="{C65A8167-0A58-114F-988E-0E6B953D8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25853" name="Object 26">
            <a:extLst>
              <a:ext uri="{FF2B5EF4-FFF2-40B4-BE49-F238E27FC236}">
                <a16:creationId xmlns:a16="http://schemas.microsoft.com/office/drawing/2014/main" id="{B17FCF6D-6BAD-8F4B-B8A1-A6CC795D88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483600" imgH="4686300" progId="Equation.3">
                  <p:embed/>
                </p:oleObj>
              </mc:Choice>
              <mc:Fallback>
                <p:oleObj name="Equation" r:id="rId8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54" name="Title 4">
            <a:extLst>
              <a:ext uri="{FF2B5EF4-FFF2-40B4-BE49-F238E27FC236}">
                <a16:creationId xmlns:a16="http://schemas.microsoft.com/office/drawing/2014/main" id="{31155D42-E4DA-2B4A-B1AC-85DA31567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graphicFrame>
        <p:nvGraphicFramePr>
          <p:cNvPr id="25855" name="Object 1">
            <a:extLst>
              <a:ext uri="{FF2B5EF4-FFF2-40B4-BE49-F238E27FC236}">
                <a16:creationId xmlns:a16="http://schemas.microsoft.com/office/drawing/2014/main" id="{D2193121-D331-C64E-833E-31993A611A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7688500" imgH="8191500" progId="Equation.3">
                  <p:embed/>
                </p:oleObj>
              </mc:Choice>
              <mc:Fallback>
                <p:oleObj name="Equation" r:id="rId10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02AFFF-CE82-7912-4E7B-F349EFB8064C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C11AB-218E-62F5-2D4B-178763E2A5AB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F9DCA-EA66-3DF3-F1B3-BD30D67F6862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>
            <a:extLst>
              <a:ext uri="{FF2B5EF4-FFF2-40B4-BE49-F238E27FC236}">
                <a16:creationId xmlns:a16="http://schemas.microsoft.com/office/drawing/2014/main" id="{EAD2EFAE-3C62-114F-BC42-73E8C059265C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>
            <a:extLst>
              <a:ext uri="{FF2B5EF4-FFF2-40B4-BE49-F238E27FC236}">
                <a16:creationId xmlns:a16="http://schemas.microsoft.com/office/drawing/2014/main" id="{CD8CFBD8-29FD-4340-822E-D8E5E86EF8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71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3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1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7895" name="Object 1">
            <a:extLst>
              <a:ext uri="{FF2B5EF4-FFF2-40B4-BE49-F238E27FC236}">
                <a16:creationId xmlns:a16="http://schemas.microsoft.com/office/drawing/2014/main" id="{F4FDD6E9-B140-D845-BBFB-191B5D906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688500" imgH="8191500" progId="Equation.3">
                  <p:embed/>
                </p:oleObj>
              </mc:Choice>
              <mc:Fallback>
                <p:oleObj name="Equation" r:id="rId3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96" name="Object 3">
            <a:extLst>
              <a:ext uri="{FF2B5EF4-FFF2-40B4-BE49-F238E27FC236}">
                <a16:creationId xmlns:a16="http://schemas.microsoft.com/office/drawing/2014/main" id="{0E637295-3AD0-9947-A3B8-5ADD15D042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07300" imgH="4686300" progId="Equation.3">
                  <p:embed/>
                </p:oleObj>
              </mc:Choice>
              <mc:Fallback>
                <p:oleObj name="Equation" r:id="rId5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97" name="Object 4">
            <a:extLst>
              <a:ext uri="{FF2B5EF4-FFF2-40B4-BE49-F238E27FC236}">
                <a16:creationId xmlns:a16="http://schemas.microsoft.com/office/drawing/2014/main" id="{038DB87A-625B-5141-9E63-590509F920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91500" imgH="4686300" progId="Equation.3">
                  <p:embed/>
                </p:oleObj>
              </mc:Choice>
              <mc:Fallback>
                <p:oleObj name="Equation" r:id="rId7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4">
            <a:extLst>
              <a:ext uri="{FF2B5EF4-FFF2-40B4-BE49-F238E27FC236}">
                <a16:creationId xmlns:a16="http://schemas.microsoft.com/office/drawing/2014/main" id="{7772ADED-605B-B747-BA2C-3348DA20B4D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89EA30F4-7FC0-1D4C-8A3C-39B757FCF5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36" name="Rectangle 6">
                <a:extLst>
                  <a:ext uri="{FF2B5EF4-FFF2-40B4-BE49-F238E27FC236}">
                    <a16:creationId xmlns:a16="http://schemas.microsoft.com/office/drawing/2014/main" id="{887325AD-8CDB-1E43-9D56-9B49D0D14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5B00AC23-B61D-EE40-A20D-74520CC6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8F00F933-1390-7641-89C9-2BE119884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9" name="Rectangle 9">
                <a:extLst>
                  <a:ext uri="{FF2B5EF4-FFF2-40B4-BE49-F238E27FC236}">
                    <a16:creationId xmlns:a16="http://schemas.microsoft.com/office/drawing/2014/main" id="{AF595ECD-6A8D-024F-8501-5FC78253B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0" name="Rectangle 10">
                <a:extLst>
                  <a:ext uri="{FF2B5EF4-FFF2-40B4-BE49-F238E27FC236}">
                    <a16:creationId xmlns:a16="http://schemas.microsoft.com/office/drawing/2014/main" id="{F6824AA9-B879-FA47-A8DE-778F9F1C4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11">
                <a:extLst>
                  <a:ext uri="{FF2B5EF4-FFF2-40B4-BE49-F238E27FC236}">
                    <a16:creationId xmlns:a16="http://schemas.microsoft.com/office/drawing/2014/main" id="{8B9972C9-501F-C143-9079-BEE7B4BE4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12">
                <a:extLst>
                  <a:ext uri="{FF2B5EF4-FFF2-40B4-BE49-F238E27FC236}">
                    <a16:creationId xmlns:a16="http://schemas.microsoft.com/office/drawing/2014/main" id="{AEB78CB0-60E3-B04E-A66E-C0AE88015B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13">
                <a:extLst>
                  <a:ext uri="{FF2B5EF4-FFF2-40B4-BE49-F238E27FC236}">
                    <a16:creationId xmlns:a16="http://schemas.microsoft.com/office/drawing/2014/main" id="{07D40D41-7FFA-A442-ACF6-D65C7A2CB1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4">
                <a:extLst>
                  <a:ext uri="{FF2B5EF4-FFF2-40B4-BE49-F238E27FC236}">
                    <a16:creationId xmlns:a16="http://schemas.microsoft.com/office/drawing/2014/main" id="{2771BEC3-34CF-504F-8CCA-C319FAAAB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Line 15">
                <a:extLst>
                  <a:ext uri="{FF2B5EF4-FFF2-40B4-BE49-F238E27FC236}">
                    <a16:creationId xmlns:a16="http://schemas.microsoft.com/office/drawing/2014/main" id="{2DB113C3-A7E4-2946-8D68-93E37DB04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CAF6BF64-738B-7E47-87DD-57DBDCE49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7" name="Line 17">
                <a:extLst>
                  <a:ext uri="{FF2B5EF4-FFF2-40B4-BE49-F238E27FC236}">
                    <a16:creationId xmlns:a16="http://schemas.microsoft.com/office/drawing/2014/main" id="{8D978271-0AD4-994A-84E3-9A9067D3CC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8" name="Line 18">
                <a:extLst>
                  <a:ext uri="{FF2B5EF4-FFF2-40B4-BE49-F238E27FC236}">
                    <a16:creationId xmlns:a16="http://schemas.microsoft.com/office/drawing/2014/main" id="{B0B33364-9055-3945-85DC-46BDEA1F4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49" name="Line 19">
                <a:extLst>
                  <a:ext uri="{FF2B5EF4-FFF2-40B4-BE49-F238E27FC236}">
                    <a16:creationId xmlns:a16="http://schemas.microsoft.com/office/drawing/2014/main" id="{2E1CD250-07F4-C040-9173-9EEF6EBA7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20">
                <a:extLst>
                  <a:ext uri="{FF2B5EF4-FFF2-40B4-BE49-F238E27FC236}">
                    <a16:creationId xmlns:a16="http://schemas.microsoft.com/office/drawing/2014/main" id="{F3056721-6D74-6143-A839-D35231E5C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21">
                <a:extLst>
                  <a:ext uri="{FF2B5EF4-FFF2-40B4-BE49-F238E27FC236}">
                    <a16:creationId xmlns:a16="http://schemas.microsoft.com/office/drawing/2014/main" id="{7376DF12-963B-4347-9C27-C33E3F728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22">
                <a:extLst>
                  <a:ext uri="{FF2B5EF4-FFF2-40B4-BE49-F238E27FC236}">
                    <a16:creationId xmlns:a16="http://schemas.microsoft.com/office/drawing/2014/main" id="{24FD398D-7106-EA4E-8B04-B9FBA07644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5" name="Picture 23" descr="txp_fig">
              <a:extLst>
                <a:ext uri="{FF2B5EF4-FFF2-40B4-BE49-F238E27FC236}">
                  <a16:creationId xmlns:a16="http://schemas.microsoft.com/office/drawing/2014/main" id="{CBBF560B-E64D-1349-B6C1-BFDC78576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27899" name="Object 26">
            <a:extLst>
              <a:ext uri="{FF2B5EF4-FFF2-40B4-BE49-F238E27FC236}">
                <a16:creationId xmlns:a16="http://schemas.microsoft.com/office/drawing/2014/main" id="{771AA7B8-223E-114A-ABA4-E8110F6673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483600" imgH="4686300" progId="Equation.3">
                  <p:embed/>
                </p:oleObj>
              </mc:Choice>
              <mc:Fallback>
                <p:oleObj name="Equation" r:id="rId10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00" name="Title 4">
            <a:extLst>
              <a:ext uri="{FF2B5EF4-FFF2-40B4-BE49-F238E27FC236}">
                <a16:creationId xmlns:a16="http://schemas.microsoft.com/office/drawing/2014/main" id="{62EA8472-4AC7-AF4C-9A25-CD1792654B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08C9-54D8-D9CD-2079-B0F6B379D2DE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A0870-0D3D-5FDF-11B4-12A0EBE7A4E1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C52F5-4D74-7852-88C2-2B87D45F14B5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>
            <a:extLst>
              <a:ext uri="{FF2B5EF4-FFF2-40B4-BE49-F238E27FC236}">
                <a16:creationId xmlns:a16="http://schemas.microsoft.com/office/drawing/2014/main" id="{2FA59F3F-5C22-E14B-85FD-2775FFD3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Example</a:t>
            </a:r>
          </a:p>
        </p:txBody>
      </p:sp>
      <p:pic>
        <p:nvPicPr>
          <p:cNvPr id="29698" name="Picture 2" descr="Convolution of a \(6\times 6 \) matrix with a \(3\times 3 \) matrix. As a result we get a \(4\times 4 \) matrix.">
            <a:extLst>
              <a:ext uri="{FF2B5EF4-FFF2-40B4-BE49-F238E27FC236}">
                <a16:creationId xmlns:a16="http://schemas.microsoft.com/office/drawing/2014/main" id="{66D13C5E-DB4F-494C-AFF4-766DF88467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1417638"/>
            <a:ext cx="8229600" cy="2967037"/>
          </a:xfrm>
          <a:noFill/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860CA2E2-A0C3-5F44-98D1-34A2E6586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562600"/>
            <a:ext cx="73914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0" dirty="0">
                <a:latin typeface="Times New Roman" panose="02020603050405020304" pitchFamily="18" charset="0"/>
              </a:rPr>
              <a:t>Convolution of a </a:t>
            </a:r>
            <a:r>
              <a:rPr lang="en-US" altLang="en-US" sz="2400" i="0" dirty="0">
                <a:latin typeface="STIXGeneral" pitchFamily="2" charset="2"/>
              </a:rPr>
              <a:t>6×6</a:t>
            </a:r>
            <a:r>
              <a:rPr lang="en-US" altLang="en-US" sz="2400" i="0" dirty="0">
                <a:latin typeface="Times New Roman" panose="02020603050405020304" pitchFamily="18" charset="0"/>
              </a:rPr>
              <a:t> matrix with a </a:t>
            </a:r>
            <a:r>
              <a:rPr lang="en-US" altLang="en-US" sz="2400" i="0" dirty="0">
                <a:latin typeface="STIXGeneral" pitchFamily="2" charset="2"/>
              </a:rPr>
              <a:t>3×3</a:t>
            </a:r>
            <a:r>
              <a:rPr lang="en-US" altLang="en-US" sz="2400" i="0" dirty="0">
                <a:latin typeface="Times New Roman" panose="02020603050405020304" pitchFamily="18" charset="0"/>
              </a:rPr>
              <a:t> matrix.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0" dirty="0">
                <a:latin typeface="Times New Roman" panose="02020603050405020304" pitchFamily="18" charset="0"/>
              </a:rPr>
              <a:t>As a result we get a </a:t>
            </a:r>
            <a:r>
              <a:rPr lang="en-US" altLang="en-US" sz="2400" i="0" dirty="0">
                <a:latin typeface="STIXGeneral" pitchFamily="2" charset="2"/>
              </a:rPr>
              <a:t>4×4</a:t>
            </a:r>
            <a:r>
              <a:rPr lang="en-US" altLang="en-US" sz="2400" i="0" dirty="0">
                <a:latin typeface="Times New Roman" panose="02020603050405020304" pitchFamily="18" charset="0"/>
              </a:rPr>
              <a:t> matrix.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i="0" dirty="0">
                <a:latin typeface="Times New Roman" panose="02020603050405020304" pitchFamily="18" charset="0"/>
              </a:rPr>
              <a:t>See </a:t>
            </a:r>
            <a:r>
              <a:rPr lang="en-US" altLang="en-US" sz="1800" i="0" dirty="0"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http://datahacker.rs/edge-detection/</a:t>
            </a:r>
            <a:endParaRPr lang="en-US" altLang="en-US" sz="1800" i="0" dirty="0"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800" i="0" dirty="0">
              <a:latin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B31A4-5F73-711A-88BF-F20BA7956838}"/>
              </a:ext>
            </a:extLst>
          </p:cNvPr>
          <p:cNvSpPr txBox="1"/>
          <p:nvPr/>
        </p:nvSpPr>
        <p:spPr>
          <a:xfrm>
            <a:off x="501815" y="4609365"/>
            <a:ext cx="8140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</a:rPr>
              <a:t>3*1+0*0+1*(-1)+1*1+5*0+8*(-1)+2*1+7*0+2*(-1)=-5</a:t>
            </a:r>
          </a:p>
          <a:p>
            <a:r>
              <a:rPr lang="en-US" i="0" dirty="0">
                <a:solidFill>
                  <a:schemeClr val="bg1"/>
                </a:solidFill>
              </a:rPr>
              <a:t>convert image and filter mask into vectors and apply dot product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E874A0DA-5422-924A-9B1C-4D282842A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Edge Detection</a:t>
            </a:r>
          </a:p>
        </p:txBody>
      </p:sp>
      <p:pic>
        <p:nvPicPr>
          <p:cNvPr id="30722" name="Picture 2" descr="Edge detection - an original image (left), a filter (in the middle), a result of a convolution (right) ">
            <a:extLst>
              <a:ext uri="{FF2B5EF4-FFF2-40B4-BE49-F238E27FC236}">
                <a16:creationId xmlns:a16="http://schemas.microsoft.com/office/drawing/2014/main" id="{3B5E1A87-1692-4347-B881-FD50144885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676400"/>
            <a:ext cx="8229600" cy="3787775"/>
          </a:xfrm>
          <a:noFill/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D27384BE-802D-C541-82F2-42C064F6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562600"/>
            <a:ext cx="7848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 New Roman" panose="02020603050405020304" pitchFamily="18" charset="0"/>
              </a:rPr>
              <a:t>Edge detection – an original image (left), a filter (in the middle), a result of a convolution (right)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66D41-F967-B24C-9D02-5494767D743D}"/>
              </a:ext>
            </a:extLst>
          </p:cNvPr>
          <p:cNvSpPr/>
          <p:nvPr/>
        </p:nvSpPr>
        <p:spPr>
          <a:xfrm>
            <a:off x="1295400" y="2286000"/>
            <a:ext cx="1219200" cy="1295400"/>
          </a:xfrm>
          <a:prstGeom prst="rect">
            <a:avLst/>
          </a:prstGeom>
          <a:noFill/>
          <a:ln w="3492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1213-ABBE-B046-8B24-63B0DF35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F4930-1BFD-264F-983D-3E4F285A86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Find the angle between</a:t>
            </a:r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u</a:t>
            </a:r>
            <a:r>
              <a:rPr lang="en-US" altLang="en-US" b="1" dirty="0"/>
              <a:t> </a:t>
            </a:r>
            <a:r>
              <a:rPr lang="en-US" altLang="en-US" dirty="0"/>
              <a:t>= </a:t>
            </a:r>
            <a:r>
              <a:rPr lang="en-US" altLang="en-US" b="1" dirty="0">
                <a:sym typeface="Symbol" pitchFamily="2" charset="2"/>
              </a:rPr>
              <a:t></a:t>
            </a:r>
            <a:r>
              <a:rPr lang="en-US" altLang="en-US" dirty="0"/>
              <a:t>4, 3</a:t>
            </a:r>
            <a:r>
              <a:rPr lang="en-US" altLang="en-US" b="1" dirty="0">
                <a:sym typeface="Symbol" pitchFamily="2" charset="2"/>
              </a:rPr>
              <a:t></a:t>
            </a:r>
            <a:r>
              <a:rPr lang="en-US" altLang="en-US" dirty="0"/>
              <a:t> and v</a:t>
            </a:r>
            <a:r>
              <a:rPr lang="en-US" altLang="en-US" b="1" dirty="0"/>
              <a:t> </a:t>
            </a:r>
            <a:r>
              <a:rPr lang="en-US" altLang="en-US" dirty="0"/>
              <a:t>= </a:t>
            </a:r>
            <a:r>
              <a:rPr lang="en-US" altLang="en-US" b="1" dirty="0">
                <a:sym typeface="Symbol" pitchFamily="2" charset="2"/>
              </a:rPr>
              <a:t></a:t>
            </a:r>
            <a:r>
              <a:rPr lang="en-US" altLang="en-US" dirty="0"/>
              <a:t>3, 5</a:t>
            </a:r>
            <a:r>
              <a:rPr lang="en-US" altLang="en-US" b="1" dirty="0">
                <a:sym typeface="Symbol" pitchFamily="2" charset="2"/>
              </a:rPr>
              <a:t></a:t>
            </a:r>
            <a:endParaRPr lang="en-US" altLang="en-US" dirty="0"/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Solution:</a:t>
            </a:r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/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When do two vectors have maximal value in dot product?</a:t>
            </a:r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Consider convolution/filter in a similar way</a:t>
            </a:r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r>
              <a:rPr lang="en-US" altLang="en-US" dirty="0"/>
              <a:t>Consider a filter as a probe to infer response in an image</a:t>
            </a:r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/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/>
          </a:p>
          <a:p>
            <a:pPr eaLnBrk="1" hangingPunct="1"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>
              <a:solidFill>
                <a:srgbClr val="0073BC"/>
              </a:solidFill>
            </a:endParaRPr>
          </a:p>
          <a:p>
            <a:pPr eaLnBrk="1" hangingPunct="1">
              <a:lnSpc>
                <a:spcPct val="120000"/>
              </a:lnSpc>
              <a:tabLst>
                <a:tab pos="457200" algn="l"/>
                <a:tab pos="1371600" algn="l"/>
                <a:tab pos="1547813" algn="l"/>
              </a:tabLst>
            </a:pPr>
            <a:endParaRPr lang="en-US" altLang="en-US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0FF4E47C-88E2-4844-A1B1-5173768D7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82" y="2883694"/>
            <a:ext cx="1649916" cy="69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FA5ED94F-636E-7C47-BE6E-0519F32D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83695"/>
            <a:ext cx="1759907" cy="57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A42F4231-78E2-F249-8FBA-E700AD62D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75" y="2881835"/>
            <a:ext cx="884027" cy="55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F5AEA09E-21EB-5B4D-8033-BF1AAC27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1270"/>
            <a:ext cx="1813531" cy="178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2188861-1FF7-3D4B-AAED-1872462CD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831269"/>
            <a:ext cx="1799891" cy="178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2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7C77EA0B-8F14-AA49-B4E4-B5B11B7B2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981200"/>
            <a:ext cx="4191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800" i="0">
                <a:latin typeface="Arial" panose="020B0604020202020204" pitchFamily="34" charset="0"/>
                <a:cs typeface="Arial" panose="020B0604020202020204" pitchFamily="34" charset="0"/>
              </a:rPr>
              <a:t>What does it do?</a:t>
            </a:r>
          </a:p>
          <a:p>
            <a:pPr eaLnBrk="1" hangingPunct="1"/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Replaces each pixel with an average of its neighborhood</a:t>
            </a:r>
            <a:endParaRPr lang="en-US" altLang="en-US" sz="20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en-US" sz="2000" i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Achieve smoothing effect (remove sharp features)</a:t>
            </a:r>
          </a:p>
        </p:txBody>
      </p:sp>
      <p:grpSp>
        <p:nvGrpSpPr>
          <p:cNvPr id="31746" name="Group 4">
            <a:extLst>
              <a:ext uri="{FF2B5EF4-FFF2-40B4-BE49-F238E27FC236}">
                <a16:creationId xmlns:a16="http://schemas.microsoft.com/office/drawing/2014/main" id="{DBDF5527-8E00-CF47-B383-80B188A4FD81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31749" name="Group 5">
              <a:extLst>
                <a:ext uri="{FF2B5EF4-FFF2-40B4-BE49-F238E27FC236}">
                  <a16:creationId xmlns:a16="http://schemas.microsoft.com/office/drawing/2014/main" id="{A1ECF3FB-AB93-A942-88A0-3838AB2C4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1751" name="Rectangle 6">
                <a:extLst>
                  <a:ext uri="{FF2B5EF4-FFF2-40B4-BE49-F238E27FC236}">
                    <a16:creationId xmlns:a16="http://schemas.microsoft.com/office/drawing/2014/main" id="{8881E161-32B3-3548-9851-83DE6E2F3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2" name="Rectangle 7">
                <a:extLst>
                  <a:ext uri="{FF2B5EF4-FFF2-40B4-BE49-F238E27FC236}">
                    <a16:creationId xmlns:a16="http://schemas.microsoft.com/office/drawing/2014/main" id="{B24DD5B4-17EB-9543-B358-2CC8FBA77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3" name="Rectangle 8">
                <a:extLst>
                  <a:ext uri="{FF2B5EF4-FFF2-40B4-BE49-F238E27FC236}">
                    <a16:creationId xmlns:a16="http://schemas.microsoft.com/office/drawing/2014/main" id="{2EF8706F-72CA-6547-82C0-12974CAA6A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4" name="Rectangle 9">
                <a:extLst>
                  <a:ext uri="{FF2B5EF4-FFF2-40B4-BE49-F238E27FC236}">
                    <a16:creationId xmlns:a16="http://schemas.microsoft.com/office/drawing/2014/main" id="{D1D63955-7502-3049-B426-A573B1E89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5" name="Rectangle 10">
                <a:extLst>
                  <a:ext uri="{FF2B5EF4-FFF2-40B4-BE49-F238E27FC236}">
                    <a16:creationId xmlns:a16="http://schemas.microsoft.com/office/drawing/2014/main" id="{6783C5BC-BB25-264B-9C9E-7F4ED2050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6" name="Rectangle 11">
                <a:extLst>
                  <a:ext uri="{FF2B5EF4-FFF2-40B4-BE49-F238E27FC236}">
                    <a16:creationId xmlns:a16="http://schemas.microsoft.com/office/drawing/2014/main" id="{971DCC90-7BD1-CA4E-A95B-84764B78D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7" name="Rectangle 12">
                <a:extLst>
                  <a:ext uri="{FF2B5EF4-FFF2-40B4-BE49-F238E27FC236}">
                    <a16:creationId xmlns:a16="http://schemas.microsoft.com/office/drawing/2014/main" id="{A430B441-A610-7740-93B5-95331768C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8" name="Rectangle 13">
                <a:extLst>
                  <a:ext uri="{FF2B5EF4-FFF2-40B4-BE49-F238E27FC236}">
                    <a16:creationId xmlns:a16="http://schemas.microsoft.com/office/drawing/2014/main" id="{42816F16-8B29-6542-BFDC-078738697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59" name="Rectangle 14">
                <a:extLst>
                  <a:ext uri="{FF2B5EF4-FFF2-40B4-BE49-F238E27FC236}">
                    <a16:creationId xmlns:a16="http://schemas.microsoft.com/office/drawing/2014/main" id="{1E1AFFBD-F2C7-F248-8663-9BE535E5EE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1760" name="Line 15">
                <a:extLst>
                  <a:ext uri="{FF2B5EF4-FFF2-40B4-BE49-F238E27FC236}">
                    <a16:creationId xmlns:a16="http://schemas.microsoft.com/office/drawing/2014/main" id="{50CEC802-4CA7-8F4D-9055-3E3C4243D1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1" name="Line 16">
                <a:extLst>
                  <a:ext uri="{FF2B5EF4-FFF2-40B4-BE49-F238E27FC236}">
                    <a16:creationId xmlns:a16="http://schemas.microsoft.com/office/drawing/2014/main" id="{D9B9862A-E467-B14F-B398-5D0FF9887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2" name="Line 17">
                <a:extLst>
                  <a:ext uri="{FF2B5EF4-FFF2-40B4-BE49-F238E27FC236}">
                    <a16:creationId xmlns:a16="http://schemas.microsoft.com/office/drawing/2014/main" id="{E1A09512-C267-FD43-87DC-16180E074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3" name="Line 18">
                <a:extLst>
                  <a:ext uri="{FF2B5EF4-FFF2-40B4-BE49-F238E27FC236}">
                    <a16:creationId xmlns:a16="http://schemas.microsoft.com/office/drawing/2014/main" id="{79D578D0-0454-014E-A12E-9AF986E7E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4" name="Line 19">
                <a:extLst>
                  <a:ext uri="{FF2B5EF4-FFF2-40B4-BE49-F238E27FC236}">
                    <a16:creationId xmlns:a16="http://schemas.microsoft.com/office/drawing/2014/main" id="{9765F41A-7F1A-BB40-BEF5-3E5354264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5" name="Line 20">
                <a:extLst>
                  <a:ext uri="{FF2B5EF4-FFF2-40B4-BE49-F238E27FC236}">
                    <a16:creationId xmlns:a16="http://schemas.microsoft.com/office/drawing/2014/main" id="{55CF3BCA-45DF-3346-8204-064371836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6" name="Line 21">
                <a:extLst>
                  <a:ext uri="{FF2B5EF4-FFF2-40B4-BE49-F238E27FC236}">
                    <a16:creationId xmlns:a16="http://schemas.microsoft.com/office/drawing/2014/main" id="{AD693B05-FB01-4F4C-9CEE-58E76678A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1767" name="Line 22">
                <a:extLst>
                  <a:ext uri="{FF2B5EF4-FFF2-40B4-BE49-F238E27FC236}">
                    <a16:creationId xmlns:a16="http://schemas.microsoft.com/office/drawing/2014/main" id="{65640E72-A0DE-6A41-8D1F-DA969EF828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1750" name="Picture 23" descr="txp_fig">
              <a:extLst>
                <a:ext uri="{FF2B5EF4-FFF2-40B4-BE49-F238E27FC236}">
                  <a16:creationId xmlns:a16="http://schemas.microsoft.com/office/drawing/2014/main" id="{6B38F03C-A474-574D-8EA1-C8FA5B32385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1747" name="Object 25">
            <a:extLst>
              <a:ext uri="{FF2B5EF4-FFF2-40B4-BE49-F238E27FC236}">
                <a16:creationId xmlns:a16="http://schemas.microsoft.com/office/drawing/2014/main" id="{858D7EA5-62DD-C54F-9F71-6FC5A7ACC3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1752600"/>
          <a:ext cx="105568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75700" imgH="4686300" progId="Equation.3">
                  <p:embed/>
                </p:oleObj>
              </mc:Choice>
              <mc:Fallback>
                <p:oleObj name="Equation" r:id="rId4" imgW="8775700" imgH="46863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752600"/>
                        <a:ext cx="1055688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itle 1">
            <a:extLst>
              <a:ext uri="{FF2B5EF4-FFF2-40B4-BE49-F238E27FC236}">
                <a16:creationId xmlns:a16="http://schemas.microsoft.com/office/drawing/2014/main" id="{6129A15B-C644-8941-BA71-5708A4A549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Box filter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2D41A5ED-B185-E545-97B3-957D368DB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  <a:endParaRPr lang="en-US" altLang="en-US" sz="4800">
              <a:ea typeface="ＭＳ Ｐゴシック" panose="020B0600070205080204" pitchFamily="34" charset="-128"/>
            </a:endParaRP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4C7198BB-DF3D-4842-AC29-636A6AD329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Spatial domain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Frequency domain</a:t>
            </a:r>
          </a:p>
          <a:p>
            <a:pPr eaLnBrk="1" hangingPunct="1"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Reading: Chapter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3">
            <a:extLst>
              <a:ext uri="{FF2B5EF4-FFF2-40B4-BE49-F238E27FC236}">
                <a16:creationId xmlns:a16="http://schemas.microsoft.com/office/drawing/2014/main" id="{3BE40B06-8F17-344D-AE89-5E4E4A0D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4">
            <a:extLst>
              <a:ext uri="{FF2B5EF4-FFF2-40B4-BE49-F238E27FC236}">
                <a16:creationId xmlns:a16="http://schemas.microsoft.com/office/drawing/2014/main" id="{7D653F86-3124-1F4C-86E2-E1B9DDCB4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5">
            <a:extLst>
              <a:ext uri="{FF2B5EF4-FFF2-40B4-BE49-F238E27FC236}">
                <a16:creationId xmlns:a16="http://schemas.microsoft.com/office/drawing/2014/main" id="{5BEA984D-B3AA-7B44-A6D0-B13750A9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itle 1">
            <a:extLst>
              <a:ext uri="{FF2B5EF4-FFF2-40B4-BE49-F238E27FC236}">
                <a16:creationId xmlns:a16="http://schemas.microsoft.com/office/drawing/2014/main" id="{CCC45479-07FE-174F-B2FC-F7B66ACD7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Smoothing with box filter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6E54D23F-978E-F643-9B3B-C7F6C8FF16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grpSp>
        <p:nvGrpSpPr>
          <p:cNvPr id="33794" name="Group 3">
            <a:extLst>
              <a:ext uri="{FF2B5EF4-FFF2-40B4-BE49-F238E27FC236}">
                <a16:creationId xmlns:a16="http://schemas.microsoft.com/office/drawing/2014/main" id="{919933AD-AFBA-4849-BB98-C84CCE2773F6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3798" name="Rectangle 4">
              <a:extLst>
                <a:ext uri="{FF2B5EF4-FFF2-40B4-BE49-F238E27FC236}">
                  <a16:creationId xmlns:a16="http://schemas.microsoft.com/office/drawing/2014/main" id="{E15641DF-FA71-A440-AEF4-00AD7152F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799" name="Rectangle 5">
              <a:extLst>
                <a:ext uri="{FF2B5EF4-FFF2-40B4-BE49-F238E27FC236}">
                  <a16:creationId xmlns:a16="http://schemas.microsoft.com/office/drawing/2014/main" id="{70257867-777C-AB48-9FD3-36316B120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0" name="Rectangle 6">
              <a:extLst>
                <a:ext uri="{FF2B5EF4-FFF2-40B4-BE49-F238E27FC236}">
                  <a16:creationId xmlns:a16="http://schemas.microsoft.com/office/drawing/2014/main" id="{4534D82A-A5A9-AE4B-9A39-B8A399F2A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1" name="Rectangle 7">
              <a:extLst>
                <a:ext uri="{FF2B5EF4-FFF2-40B4-BE49-F238E27FC236}">
                  <a16:creationId xmlns:a16="http://schemas.microsoft.com/office/drawing/2014/main" id="{D3A12EC1-C2A5-0A44-ACAA-FCF1F8C54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2" name="Rectangle 8">
              <a:extLst>
                <a:ext uri="{FF2B5EF4-FFF2-40B4-BE49-F238E27FC236}">
                  <a16:creationId xmlns:a16="http://schemas.microsoft.com/office/drawing/2014/main" id="{8F8D286D-D5CC-4B4D-BC3F-6EB48972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3803" name="Rectangle 9">
              <a:extLst>
                <a:ext uri="{FF2B5EF4-FFF2-40B4-BE49-F238E27FC236}">
                  <a16:creationId xmlns:a16="http://schemas.microsoft.com/office/drawing/2014/main" id="{6F01969C-15A2-5343-B216-470852C43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4" name="Rectangle 10">
              <a:extLst>
                <a:ext uri="{FF2B5EF4-FFF2-40B4-BE49-F238E27FC236}">
                  <a16:creationId xmlns:a16="http://schemas.microsoft.com/office/drawing/2014/main" id="{EC5CE06B-D4E0-844D-B97F-20F6B224D3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5" name="Rectangle 11">
              <a:extLst>
                <a:ext uri="{FF2B5EF4-FFF2-40B4-BE49-F238E27FC236}">
                  <a16:creationId xmlns:a16="http://schemas.microsoft.com/office/drawing/2014/main" id="{7451F4DB-80FD-3541-9557-CFC281334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6" name="Rectangle 12">
              <a:extLst>
                <a:ext uri="{FF2B5EF4-FFF2-40B4-BE49-F238E27FC236}">
                  <a16:creationId xmlns:a16="http://schemas.microsoft.com/office/drawing/2014/main" id="{F1AAF834-7F5D-6446-85BC-56996F3B1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807" name="Line 13">
              <a:extLst>
                <a:ext uri="{FF2B5EF4-FFF2-40B4-BE49-F238E27FC236}">
                  <a16:creationId xmlns:a16="http://schemas.microsoft.com/office/drawing/2014/main" id="{3110EDA6-871B-0F45-8201-E1B5008AF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08" name="Line 14">
              <a:extLst>
                <a:ext uri="{FF2B5EF4-FFF2-40B4-BE49-F238E27FC236}">
                  <a16:creationId xmlns:a16="http://schemas.microsoft.com/office/drawing/2014/main" id="{7BF696A3-7600-EB48-B94A-0DB0638AF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09" name="Line 15">
              <a:extLst>
                <a:ext uri="{FF2B5EF4-FFF2-40B4-BE49-F238E27FC236}">
                  <a16:creationId xmlns:a16="http://schemas.microsoft.com/office/drawing/2014/main" id="{725DAC65-EACD-8645-A11A-C56D53B86B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0" name="Line 16">
              <a:extLst>
                <a:ext uri="{FF2B5EF4-FFF2-40B4-BE49-F238E27FC236}">
                  <a16:creationId xmlns:a16="http://schemas.microsoft.com/office/drawing/2014/main" id="{E5A96586-1333-BB4A-BE64-730295C85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1" name="Line 17">
              <a:extLst>
                <a:ext uri="{FF2B5EF4-FFF2-40B4-BE49-F238E27FC236}">
                  <a16:creationId xmlns:a16="http://schemas.microsoft.com/office/drawing/2014/main" id="{3A16639C-6E2D-214A-86A2-7C0539E5F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2" name="Line 18">
              <a:extLst>
                <a:ext uri="{FF2B5EF4-FFF2-40B4-BE49-F238E27FC236}">
                  <a16:creationId xmlns:a16="http://schemas.microsoft.com/office/drawing/2014/main" id="{3E0CC3AF-2223-0A49-AFA2-6E324B9F6B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3" name="Line 19">
              <a:extLst>
                <a:ext uri="{FF2B5EF4-FFF2-40B4-BE49-F238E27FC236}">
                  <a16:creationId xmlns:a16="http://schemas.microsoft.com/office/drawing/2014/main" id="{B4047A5C-9D8F-B041-842F-0FF29E960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3814" name="Line 20">
              <a:extLst>
                <a:ext uri="{FF2B5EF4-FFF2-40B4-BE49-F238E27FC236}">
                  <a16:creationId xmlns:a16="http://schemas.microsoft.com/office/drawing/2014/main" id="{1225FF98-209A-C846-B9FE-A719919CB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3795" name="Text Box 22">
            <a:extLst>
              <a:ext uri="{FF2B5EF4-FFF2-40B4-BE49-F238E27FC236}">
                <a16:creationId xmlns:a16="http://schemas.microsoft.com/office/drawing/2014/main" id="{49B04ACA-52EB-EE4B-ABCB-509893C65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33796" name="Text Box 23">
            <a:extLst>
              <a:ext uri="{FF2B5EF4-FFF2-40B4-BE49-F238E27FC236}">
                <a16:creationId xmlns:a16="http://schemas.microsoft.com/office/drawing/2014/main" id="{2E3A150E-A967-9D48-B66C-42BD6D50E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25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i="0">
                <a:latin typeface="Times" pitchFamily="2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3797" name="Picture 24">
            <a:extLst>
              <a:ext uri="{FF2B5EF4-FFF2-40B4-BE49-F238E27FC236}">
                <a16:creationId xmlns:a16="http://schemas.microsoft.com/office/drawing/2014/main" id="{99C78996-6C0F-744B-BC5C-659B6792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7A180981-B6DC-8541-94EE-3E12FA4FF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grpSp>
        <p:nvGrpSpPr>
          <p:cNvPr id="35842" name="Group 3">
            <a:extLst>
              <a:ext uri="{FF2B5EF4-FFF2-40B4-BE49-F238E27FC236}">
                <a16:creationId xmlns:a16="http://schemas.microsoft.com/office/drawing/2014/main" id="{8658877D-005F-244F-9F8F-947645D62E3A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5847" name="Rectangle 4">
              <a:extLst>
                <a:ext uri="{FF2B5EF4-FFF2-40B4-BE49-F238E27FC236}">
                  <a16:creationId xmlns:a16="http://schemas.microsoft.com/office/drawing/2014/main" id="{D0AE4B23-BB14-5043-94C4-4DADF90CD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48" name="Rectangle 5">
              <a:extLst>
                <a:ext uri="{FF2B5EF4-FFF2-40B4-BE49-F238E27FC236}">
                  <a16:creationId xmlns:a16="http://schemas.microsoft.com/office/drawing/2014/main" id="{218001A4-4AC6-6F42-B118-C8BD9193B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49" name="Rectangle 6">
              <a:extLst>
                <a:ext uri="{FF2B5EF4-FFF2-40B4-BE49-F238E27FC236}">
                  <a16:creationId xmlns:a16="http://schemas.microsoft.com/office/drawing/2014/main" id="{F546E7CD-5806-5942-BDDA-94B2A873A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0" name="Rectangle 7">
              <a:extLst>
                <a:ext uri="{FF2B5EF4-FFF2-40B4-BE49-F238E27FC236}">
                  <a16:creationId xmlns:a16="http://schemas.microsoft.com/office/drawing/2014/main" id="{246B6718-AEEA-D849-9907-FD457BADC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1" name="Rectangle 8">
              <a:extLst>
                <a:ext uri="{FF2B5EF4-FFF2-40B4-BE49-F238E27FC236}">
                  <a16:creationId xmlns:a16="http://schemas.microsoft.com/office/drawing/2014/main" id="{FA9FB479-CA2E-D54A-B831-7DBBBED75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852" name="Rectangle 9">
              <a:extLst>
                <a:ext uri="{FF2B5EF4-FFF2-40B4-BE49-F238E27FC236}">
                  <a16:creationId xmlns:a16="http://schemas.microsoft.com/office/drawing/2014/main" id="{8254C030-307D-7C4B-AC2E-70E58D1FC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3" name="Rectangle 10">
              <a:extLst>
                <a:ext uri="{FF2B5EF4-FFF2-40B4-BE49-F238E27FC236}">
                  <a16:creationId xmlns:a16="http://schemas.microsoft.com/office/drawing/2014/main" id="{5CA7D76A-6B58-CF43-B249-F388126B5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4" name="Rectangle 11">
              <a:extLst>
                <a:ext uri="{FF2B5EF4-FFF2-40B4-BE49-F238E27FC236}">
                  <a16:creationId xmlns:a16="http://schemas.microsoft.com/office/drawing/2014/main" id="{F73E5F51-7A91-2E49-B050-1124B9ADC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5" name="Rectangle 12">
              <a:extLst>
                <a:ext uri="{FF2B5EF4-FFF2-40B4-BE49-F238E27FC236}">
                  <a16:creationId xmlns:a16="http://schemas.microsoft.com/office/drawing/2014/main" id="{F09D38C7-6DEB-5940-80D9-C2939ECA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5856" name="Line 13">
              <a:extLst>
                <a:ext uri="{FF2B5EF4-FFF2-40B4-BE49-F238E27FC236}">
                  <a16:creationId xmlns:a16="http://schemas.microsoft.com/office/drawing/2014/main" id="{44C44A8B-D458-5244-9058-5271C18B0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57" name="Line 14">
              <a:extLst>
                <a:ext uri="{FF2B5EF4-FFF2-40B4-BE49-F238E27FC236}">
                  <a16:creationId xmlns:a16="http://schemas.microsoft.com/office/drawing/2014/main" id="{A16DFCA9-409E-5F4F-9A79-7E0D1A06F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58" name="Line 15">
              <a:extLst>
                <a:ext uri="{FF2B5EF4-FFF2-40B4-BE49-F238E27FC236}">
                  <a16:creationId xmlns:a16="http://schemas.microsoft.com/office/drawing/2014/main" id="{0F0BADBA-9016-344E-86E3-8DA667138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59" name="Line 16">
              <a:extLst>
                <a:ext uri="{FF2B5EF4-FFF2-40B4-BE49-F238E27FC236}">
                  <a16:creationId xmlns:a16="http://schemas.microsoft.com/office/drawing/2014/main" id="{BA21CD08-7E56-7042-A996-28EB0F5EB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17">
              <a:extLst>
                <a:ext uri="{FF2B5EF4-FFF2-40B4-BE49-F238E27FC236}">
                  <a16:creationId xmlns:a16="http://schemas.microsoft.com/office/drawing/2014/main" id="{45B00EC1-DE3C-FC47-8B75-EA57B1825D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18">
              <a:extLst>
                <a:ext uri="{FF2B5EF4-FFF2-40B4-BE49-F238E27FC236}">
                  <a16:creationId xmlns:a16="http://schemas.microsoft.com/office/drawing/2014/main" id="{5963F566-F981-7047-8A57-DB41F11D4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19">
              <a:extLst>
                <a:ext uri="{FF2B5EF4-FFF2-40B4-BE49-F238E27FC236}">
                  <a16:creationId xmlns:a16="http://schemas.microsoft.com/office/drawing/2014/main" id="{DC247396-3A3F-DF43-8738-143BAA393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20">
              <a:extLst>
                <a:ext uri="{FF2B5EF4-FFF2-40B4-BE49-F238E27FC236}">
                  <a16:creationId xmlns:a16="http://schemas.microsoft.com/office/drawing/2014/main" id="{42DC5BC4-FFA7-D842-998F-3B3E82A8E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5843" name="Picture 22">
            <a:extLst>
              <a:ext uri="{FF2B5EF4-FFF2-40B4-BE49-F238E27FC236}">
                <a16:creationId xmlns:a16="http://schemas.microsoft.com/office/drawing/2014/main" id="{7F89B81F-2256-D840-B1BF-81881EF8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4" name="Text Box 23">
            <a:extLst>
              <a:ext uri="{FF2B5EF4-FFF2-40B4-BE49-F238E27FC236}">
                <a16:creationId xmlns:a16="http://schemas.microsoft.com/office/drawing/2014/main" id="{656BE34D-39A4-4644-A999-FFBF9AB6A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35845" name="Text Box 24">
            <a:extLst>
              <a:ext uri="{FF2B5EF4-FFF2-40B4-BE49-F238E27FC236}">
                <a16:creationId xmlns:a16="http://schemas.microsoft.com/office/drawing/2014/main" id="{031226A7-7EAC-5E47-8404-EC427D66E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133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Filtered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(no change)</a:t>
            </a:r>
          </a:p>
        </p:txBody>
      </p:sp>
      <p:pic>
        <p:nvPicPr>
          <p:cNvPr id="35846" name="Picture 25">
            <a:extLst>
              <a:ext uri="{FF2B5EF4-FFF2-40B4-BE49-F238E27FC236}">
                <a16:creationId xmlns:a16="http://schemas.microsoft.com/office/drawing/2014/main" id="{A79CAFE5-2A34-2B45-80EA-46ED27F3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D5921477-3AA8-CE4E-B7DF-736B11AD2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grpSp>
        <p:nvGrpSpPr>
          <p:cNvPr id="37890" name="Group 3">
            <a:extLst>
              <a:ext uri="{FF2B5EF4-FFF2-40B4-BE49-F238E27FC236}">
                <a16:creationId xmlns:a16="http://schemas.microsoft.com/office/drawing/2014/main" id="{110DFA90-79BB-F440-BFFD-5FBEDECB88A7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7894" name="Rectangle 4">
              <a:extLst>
                <a:ext uri="{FF2B5EF4-FFF2-40B4-BE49-F238E27FC236}">
                  <a16:creationId xmlns:a16="http://schemas.microsoft.com/office/drawing/2014/main" id="{08733F31-CA6B-3D4A-9EE7-52E89A0E8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895" name="Rectangle 5">
              <a:extLst>
                <a:ext uri="{FF2B5EF4-FFF2-40B4-BE49-F238E27FC236}">
                  <a16:creationId xmlns:a16="http://schemas.microsoft.com/office/drawing/2014/main" id="{13298A5F-6C56-2E40-95F2-5464157A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896" name="Rectangle 6">
              <a:extLst>
                <a:ext uri="{FF2B5EF4-FFF2-40B4-BE49-F238E27FC236}">
                  <a16:creationId xmlns:a16="http://schemas.microsoft.com/office/drawing/2014/main" id="{B1B956B9-F955-7E46-87B7-9A2031D63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897" name="Rectangle 7">
              <a:extLst>
                <a:ext uri="{FF2B5EF4-FFF2-40B4-BE49-F238E27FC236}">
                  <a16:creationId xmlns:a16="http://schemas.microsoft.com/office/drawing/2014/main" id="{EE55C1D8-91F6-6A4A-994B-F0BB18187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898" name="Rectangle 8">
              <a:extLst>
                <a:ext uri="{FF2B5EF4-FFF2-40B4-BE49-F238E27FC236}">
                  <a16:creationId xmlns:a16="http://schemas.microsoft.com/office/drawing/2014/main" id="{1A6270AB-27F3-E540-9C82-0D9B80058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899" name="Rectangle 9">
              <a:extLst>
                <a:ext uri="{FF2B5EF4-FFF2-40B4-BE49-F238E27FC236}">
                  <a16:creationId xmlns:a16="http://schemas.microsoft.com/office/drawing/2014/main" id="{3E83FAC5-C43E-3440-ACAD-22F9D2CE1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900" name="Rectangle 10">
              <a:extLst>
                <a:ext uri="{FF2B5EF4-FFF2-40B4-BE49-F238E27FC236}">
                  <a16:creationId xmlns:a16="http://schemas.microsoft.com/office/drawing/2014/main" id="{8CE2F6F5-3E95-D448-A42B-1AE28764F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901" name="Rectangle 11">
              <a:extLst>
                <a:ext uri="{FF2B5EF4-FFF2-40B4-BE49-F238E27FC236}">
                  <a16:creationId xmlns:a16="http://schemas.microsoft.com/office/drawing/2014/main" id="{1FC0EBB2-FB8E-C44F-848F-864C80C5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902" name="Rectangle 12">
              <a:extLst>
                <a:ext uri="{FF2B5EF4-FFF2-40B4-BE49-F238E27FC236}">
                  <a16:creationId xmlns:a16="http://schemas.microsoft.com/office/drawing/2014/main" id="{FD1B2702-E004-3D4F-AA00-101F822E2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7903" name="Line 13">
              <a:extLst>
                <a:ext uri="{FF2B5EF4-FFF2-40B4-BE49-F238E27FC236}">
                  <a16:creationId xmlns:a16="http://schemas.microsoft.com/office/drawing/2014/main" id="{92BB6110-F4FA-F54A-BE33-4217948EED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4" name="Line 14">
              <a:extLst>
                <a:ext uri="{FF2B5EF4-FFF2-40B4-BE49-F238E27FC236}">
                  <a16:creationId xmlns:a16="http://schemas.microsoft.com/office/drawing/2014/main" id="{DB3978CE-1697-0D42-B211-4C03340B9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5" name="Line 15">
              <a:extLst>
                <a:ext uri="{FF2B5EF4-FFF2-40B4-BE49-F238E27FC236}">
                  <a16:creationId xmlns:a16="http://schemas.microsoft.com/office/drawing/2014/main" id="{E57C2CEB-13B6-524D-BE47-0268255D5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6" name="Line 16">
              <a:extLst>
                <a:ext uri="{FF2B5EF4-FFF2-40B4-BE49-F238E27FC236}">
                  <a16:creationId xmlns:a16="http://schemas.microsoft.com/office/drawing/2014/main" id="{E8A5F40F-BACE-294A-82B8-52FA62F76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7" name="Line 17">
              <a:extLst>
                <a:ext uri="{FF2B5EF4-FFF2-40B4-BE49-F238E27FC236}">
                  <a16:creationId xmlns:a16="http://schemas.microsoft.com/office/drawing/2014/main" id="{AEAD991D-1A4E-DC4A-9E07-AE00AB2A1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8" name="Line 18">
              <a:extLst>
                <a:ext uri="{FF2B5EF4-FFF2-40B4-BE49-F238E27FC236}">
                  <a16:creationId xmlns:a16="http://schemas.microsoft.com/office/drawing/2014/main" id="{DCC5F84A-4CFA-9142-98DE-D685F3B0E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9" name="Line 19">
              <a:extLst>
                <a:ext uri="{FF2B5EF4-FFF2-40B4-BE49-F238E27FC236}">
                  <a16:creationId xmlns:a16="http://schemas.microsoft.com/office/drawing/2014/main" id="{6FB63C03-3EB1-AB47-BB44-F1436F5B1D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0" name="Line 20">
              <a:extLst>
                <a:ext uri="{FF2B5EF4-FFF2-40B4-BE49-F238E27FC236}">
                  <a16:creationId xmlns:a16="http://schemas.microsoft.com/office/drawing/2014/main" id="{42227F10-40BD-6742-A63F-1518BD463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7891" name="Picture 21">
            <a:extLst>
              <a:ext uri="{FF2B5EF4-FFF2-40B4-BE49-F238E27FC236}">
                <a16:creationId xmlns:a16="http://schemas.microsoft.com/office/drawing/2014/main" id="{02C5EFA0-CFDF-0A40-87D2-1A0B4520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2" name="Text Box 22">
            <a:extLst>
              <a:ext uri="{FF2B5EF4-FFF2-40B4-BE49-F238E27FC236}">
                <a16:creationId xmlns:a16="http://schemas.microsoft.com/office/drawing/2014/main" id="{B7431048-7D46-F343-BE07-9B4547AC3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37893" name="Text Box 23">
            <a:extLst>
              <a:ext uri="{FF2B5EF4-FFF2-40B4-BE49-F238E27FC236}">
                <a16:creationId xmlns:a16="http://schemas.microsoft.com/office/drawing/2014/main" id="{A607937F-C508-BF42-92C2-46AB671F8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2971800"/>
            <a:ext cx="525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i="0">
                <a:latin typeface="Times" pitchFamily="2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D07D148A-1D91-A842-A2F2-62CC325BF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grpSp>
        <p:nvGrpSpPr>
          <p:cNvPr id="39938" name="Group 3">
            <a:extLst>
              <a:ext uri="{FF2B5EF4-FFF2-40B4-BE49-F238E27FC236}">
                <a16:creationId xmlns:a16="http://schemas.microsoft.com/office/drawing/2014/main" id="{85322CE8-B412-A14A-80CF-71A0178EA44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9944" name="Rectangle 4">
              <a:extLst>
                <a:ext uri="{FF2B5EF4-FFF2-40B4-BE49-F238E27FC236}">
                  <a16:creationId xmlns:a16="http://schemas.microsoft.com/office/drawing/2014/main" id="{ECC879D3-4676-9C4E-9404-82C61009E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45" name="Rectangle 5">
              <a:extLst>
                <a:ext uri="{FF2B5EF4-FFF2-40B4-BE49-F238E27FC236}">
                  <a16:creationId xmlns:a16="http://schemas.microsoft.com/office/drawing/2014/main" id="{66848130-C373-534E-9E38-07E0C139D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46" name="Rectangle 6">
              <a:extLst>
                <a:ext uri="{FF2B5EF4-FFF2-40B4-BE49-F238E27FC236}">
                  <a16:creationId xmlns:a16="http://schemas.microsoft.com/office/drawing/2014/main" id="{E5F050D3-89DA-6046-9A45-251407239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47" name="Rectangle 7">
              <a:extLst>
                <a:ext uri="{FF2B5EF4-FFF2-40B4-BE49-F238E27FC236}">
                  <a16:creationId xmlns:a16="http://schemas.microsoft.com/office/drawing/2014/main" id="{B1211E4C-9CCA-9640-A321-CA7F9742D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9948" name="Rectangle 8">
              <a:extLst>
                <a:ext uri="{FF2B5EF4-FFF2-40B4-BE49-F238E27FC236}">
                  <a16:creationId xmlns:a16="http://schemas.microsoft.com/office/drawing/2014/main" id="{B396012D-A57A-8A43-B9FD-D19B47DD3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49" name="Rectangle 9">
              <a:extLst>
                <a:ext uri="{FF2B5EF4-FFF2-40B4-BE49-F238E27FC236}">
                  <a16:creationId xmlns:a16="http://schemas.microsoft.com/office/drawing/2014/main" id="{660BED9E-0809-B845-B869-7ABEC7BC6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50" name="Rectangle 10">
              <a:extLst>
                <a:ext uri="{FF2B5EF4-FFF2-40B4-BE49-F238E27FC236}">
                  <a16:creationId xmlns:a16="http://schemas.microsoft.com/office/drawing/2014/main" id="{077FDBD4-4478-C24D-B95C-AAC4D50B8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51" name="Rectangle 11">
              <a:extLst>
                <a:ext uri="{FF2B5EF4-FFF2-40B4-BE49-F238E27FC236}">
                  <a16:creationId xmlns:a16="http://schemas.microsoft.com/office/drawing/2014/main" id="{2C34AB0B-2B49-F147-9AEB-E996441C2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52" name="Rectangle 12">
              <a:extLst>
                <a:ext uri="{FF2B5EF4-FFF2-40B4-BE49-F238E27FC236}">
                  <a16:creationId xmlns:a16="http://schemas.microsoft.com/office/drawing/2014/main" id="{CC746E18-9241-904B-B964-A9885C428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9953" name="Line 13">
              <a:extLst>
                <a:ext uri="{FF2B5EF4-FFF2-40B4-BE49-F238E27FC236}">
                  <a16:creationId xmlns:a16="http://schemas.microsoft.com/office/drawing/2014/main" id="{7BB3DF66-A639-9D45-A66C-FCF4F9170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4" name="Line 14">
              <a:extLst>
                <a:ext uri="{FF2B5EF4-FFF2-40B4-BE49-F238E27FC236}">
                  <a16:creationId xmlns:a16="http://schemas.microsoft.com/office/drawing/2014/main" id="{4C2A3E78-A2C0-774D-B682-AA79B1BD6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5" name="Line 15">
              <a:extLst>
                <a:ext uri="{FF2B5EF4-FFF2-40B4-BE49-F238E27FC236}">
                  <a16:creationId xmlns:a16="http://schemas.microsoft.com/office/drawing/2014/main" id="{77592867-D05C-F34A-9B5C-41787F80A9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6" name="Line 16">
              <a:extLst>
                <a:ext uri="{FF2B5EF4-FFF2-40B4-BE49-F238E27FC236}">
                  <a16:creationId xmlns:a16="http://schemas.microsoft.com/office/drawing/2014/main" id="{8C418077-2563-7A46-967E-A883680EBF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7" name="Line 17">
              <a:extLst>
                <a:ext uri="{FF2B5EF4-FFF2-40B4-BE49-F238E27FC236}">
                  <a16:creationId xmlns:a16="http://schemas.microsoft.com/office/drawing/2014/main" id="{A54ED680-D0F0-294E-9DC4-9C72E9DB8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8" name="Line 18">
              <a:extLst>
                <a:ext uri="{FF2B5EF4-FFF2-40B4-BE49-F238E27FC236}">
                  <a16:creationId xmlns:a16="http://schemas.microsoft.com/office/drawing/2014/main" id="{1681BD3D-1520-B647-879B-ABE98FC03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59" name="Line 19">
              <a:extLst>
                <a:ext uri="{FF2B5EF4-FFF2-40B4-BE49-F238E27FC236}">
                  <a16:creationId xmlns:a16="http://schemas.microsoft.com/office/drawing/2014/main" id="{6A6541E6-B4AE-CC4F-9281-DE9D8F53F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960" name="Line 20">
              <a:extLst>
                <a:ext uri="{FF2B5EF4-FFF2-40B4-BE49-F238E27FC236}">
                  <a16:creationId xmlns:a16="http://schemas.microsoft.com/office/drawing/2014/main" id="{EFE980F0-2D40-3546-9FF0-E48D2D7B40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9939" name="Picture 21">
            <a:extLst>
              <a:ext uri="{FF2B5EF4-FFF2-40B4-BE49-F238E27FC236}">
                <a16:creationId xmlns:a16="http://schemas.microsoft.com/office/drawing/2014/main" id="{6ED7FBDF-9F0B-D748-941D-5DA39F93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0" name="Text Box 22">
            <a:extLst>
              <a:ext uri="{FF2B5EF4-FFF2-40B4-BE49-F238E27FC236}">
                <a16:creationId xmlns:a16="http://schemas.microsoft.com/office/drawing/2014/main" id="{D00AF5C9-4E2C-F745-8B71-F82A1153E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pic>
        <p:nvPicPr>
          <p:cNvPr id="39941" name="Picture 23">
            <a:extLst>
              <a:ext uri="{FF2B5EF4-FFF2-40B4-BE49-F238E27FC236}">
                <a16:creationId xmlns:a16="http://schemas.microsoft.com/office/drawing/2014/main" id="{320B9FDA-56A6-8D40-9CC9-56A27E803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24">
            <a:extLst>
              <a:ext uri="{FF2B5EF4-FFF2-40B4-BE49-F238E27FC236}">
                <a16:creationId xmlns:a16="http://schemas.microsoft.com/office/drawing/2014/main" id="{E1D7A569-A30C-7342-B25E-46085E3E2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3" name="Text Box 25">
            <a:extLst>
              <a:ext uri="{FF2B5EF4-FFF2-40B4-BE49-F238E27FC236}">
                <a16:creationId xmlns:a16="http://schemas.microsoft.com/office/drawing/2014/main" id="{27200C6C-CA7F-824E-9E2B-C30CF7BB3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4724400"/>
            <a:ext cx="1558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Shifted left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By 1 pixel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59296316-B8E3-F34D-95A6-3152E92EDB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pic>
        <p:nvPicPr>
          <p:cNvPr id="41986" name="Picture 3">
            <a:extLst>
              <a:ext uri="{FF2B5EF4-FFF2-40B4-BE49-F238E27FC236}">
                <a16:creationId xmlns:a16="http://schemas.microsoft.com/office/drawing/2014/main" id="{3A2F803C-5F19-564F-934C-F9546AC5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Text Box 4">
            <a:extLst>
              <a:ext uri="{FF2B5EF4-FFF2-40B4-BE49-F238E27FC236}">
                <a16:creationId xmlns:a16="http://schemas.microsoft.com/office/drawing/2014/main" id="{DEDC4B6C-F629-534A-9ED4-8DC1ADE89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46132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41988" name="Group 5">
            <a:extLst>
              <a:ext uri="{FF2B5EF4-FFF2-40B4-BE49-F238E27FC236}">
                <a16:creationId xmlns:a16="http://schemas.microsoft.com/office/drawing/2014/main" id="{D8CAAFF5-5C7D-0341-BEDE-D986B5E8BFF2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42010" name="Group 6">
              <a:extLst>
                <a:ext uri="{FF2B5EF4-FFF2-40B4-BE49-F238E27FC236}">
                  <a16:creationId xmlns:a16="http://schemas.microsoft.com/office/drawing/2014/main" id="{77B1CD30-D48D-7A4C-BF87-7680CDA378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2012" name="Rectangle 7">
                <a:extLst>
                  <a:ext uri="{FF2B5EF4-FFF2-40B4-BE49-F238E27FC236}">
                    <a16:creationId xmlns:a16="http://schemas.microsoft.com/office/drawing/2014/main" id="{FD159267-2F1E-1D4E-93A1-CD50564E4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3" name="Rectangle 8">
                <a:extLst>
                  <a:ext uri="{FF2B5EF4-FFF2-40B4-BE49-F238E27FC236}">
                    <a16:creationId xmlns:a16="http://schemas.microsoft.com/office/drawing/2014/main" id="{716A4CC2-5C7F-514A-AEE6-1BA140BE0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4" name="Rectangle 9">
                <a:extLst>
                  <a:ext uri="{FF2B5EF4-FFF2-40B4-BE49-F238E27FC236}">
                    <a16:creationId xmlns:a16="http://schemas.microsoft.com/office/drawing/2014/main" id="{96D6FDBC-DAC0-FC4D-BD20-1362B1FDF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5" name="Rectangle 10">
                <a:extLst>
                  <a:ext uri="{FF2B5EF4-FFF2-40B4-BE49-F238E27FC236}">
                    <a16:creationId xmlns:a16="http://schemas.microsoft.com/office/drawing/2014/main" id="{FD9ECECA-616F-CB4A-9430-49FE0BD1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6" name="Rectangle 11">
                <a:extLst>
                  <a:ext uri="{FF2B5EF4-FFF2-40B4-BE49-F238E27FC236}">
                    <a16:creationId xmlns:a16="http://schemas.microsoft.com/office/drawing/2014/main" id="{4B15F735-12DA-D748-B94E-360E19312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7" name="Rectangle 12">
                <a:extLst>
                  <a:ext uri="{FF2B5EF4-FFF2-40B4-BE49-F238E27FC236}">
                    <a16:creationId xmlns:a16="http://schemas.microsoft.com/office/drawing/2014/main" id="{A69B597F-18B4-2E4B-ACE8-42AE782F7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8" name="Rectangle 13">
                <a:extLst>
                  <a:ext uri="{FF2B5EF4-FFF2-40B4-BE49-F238E27FC236}">
                    <a16:creationId xmlns:a16="http://schemas.microsoft.com/office/drawing/2014/main" id="{D08AD94C-ACC7-EE41-AEAF-1BE9B65C9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19" name="Rectangle 14">
                <a:extLst>
                  <a:ext uri="{FF2B5EF4-FFF2-40B4-BE49-F238E27FC236}">
                    <a16:creationId xmlns:a16="http://schemas.microsoft.com/office/drawing/2014/main" id="{AD884A1D-2EBC-8243-ABF1-14F4C6695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20" name="Rectangle 15">
                <a:extLst>
                  <a:ext uri="{FF2B5EF4-FFF2-40B4-BE49-F238E27FC236}">
                    <a16:creationId xmlns:a16="http://schemas.microsoft.com/office/drawing/2014/main" id="{1BC83AEA-8171-594D-B1D1-41B4239366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2021" name="Line 16">
                <a:extLst>
                  <a:ext uri="{FF2B5EF4-FFF2-40B4-BE49-F238E27FC236}">
                    <a16:creationId xmlns:a16="http://schemas.microsoft.com/office/drawing/2014/main" id="{7CDF831A-80CF-7947-94EF-4047C41FF8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2" name="Line 17">
                <a:extLst>
                  <a:ext uri="{FF2B5EF4-FFF2-40B4-BE49-F238E27FC236}">
                    <a16:creationId xmlns:a16="http://schemas.microsoft.com/office/drawing/2014/main" id="{33E293FE-99C5-064F-9E8C-29C948CF3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3" name="Line 18">
                <a:extLst>
                  <a:ext uri="{FF2B5EF4-FFF2-40B4-BE49-F238E27FC236}">
                    <a16:creationId xmlns:a16="http://schemas.microsoft.com/office/drawing/2014/main" id="{285DA354-3344-AD44-A087-428FC8C51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4" name="Line 19">
                <a:extLst>
                  <a:ext uri="{FF2B5EF4-FFF2-40B4-BE49-F238E27FC236}">
                    <a16:creationId xmlns:a16="http://schemas.microsoft.com/office/drawing/2014/main" id="{A59CC412-26DE-504C-9B8C-BC94108D2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5" name="Line 20">
                <a:extLst>
                  <a:ext uri="{FF2B5EF4-FFF2-40B4-BE49-F238E27FC236}">
                    <a16:creationId xmlns:a16="http://schemas.microsoft.com/office/drawing/2014/main" id="{2BE94CC2-2EE3-DE45-813A-F5C02D76E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6" name="Line 21">
                <a:extLst>
                  <a:ext uri="{FF2B5EF4-FFF2-40B4-BE49-F238E27FC236}">
                    <a16:creationId xmlns:a16="http://schemas.microsoft.com/office/drawing/2014/main" id="{D4064DA4-BBA1-2C4B-AC8E-126156B34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7" name="Line 22">
                <a:extLst>
                  <a:ext uri="{FF2B5EF4-FFF2-40B4-BE49-F238E27FC236}">
                    <a16:creationId xmlns:a16="http://schemas.microsoft.com/office/drawing/2014/main" id="{84211B60-60F8-ED4F-AC5C-095DA4B5D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2028" name="Line 23">
                <a:extLst>
                  <a:ext uri="{FF2B5EF4-FFF2-40B4-BE49-F238E27FC236}">
                    <a16:creationId xmlns:a16="http://schemas.microsoft.com/office/drawing/2014/main" id="{2C44380A-000F-ED43-9CA6-77F25FF54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42011" name="Picture 24" descr="txp_fig">
              <a:extLst>
                <a:ext uri="{FF2B5EF4-FFF2-40B4-BE49-F238E27FC236}">
                  <a16:creationId xmlns:a16="http://schemas.microsoft.com/office/drawing/2014/main" id="{2D407C3F-7969-B548-8226-B90564446C3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989" name="Group 25">
            <a:extLst>
              <a:ext uri="{FF2B5EF4-FFF2-40B4-BE49-F238E27FC236}">
                <a16:creationId xmlns:a16="http://schemas.microsoft.com/office/drawing/2014/main" id="{AF6C519F-797F-8644-A7B0-DECEFFA80FC8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41993" name="Rectangle 26">
              <a:extLst>
                <a:ext uri="{FF2B5EF4-FFF2-40B4-BE49-F238E27FC236}">
                  <a16:creationId xmlns:a16="http://schemas.microsoft.com/office/drawing/2014/main" id="{B5093EAE-4820-F54E-9F4B-0D1E47A65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94" name="Rectangle 27">
              <a:extLst>
                <a:ext uri="{FF2B5EF4-FFF2-40B4-BE49-F238E27FC236}">
                  <a16:creationId xmlns:a16="http://schemas.microsoft.com/office/drawing/2014/main" id="{52DE845B-F96D-FB45-BF60-09F7EF9E6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95" name="Rectangle 28">
              <a:extLst>
                <a:ext uri="{FF2B5EF4-FFF2-40B4-BE49-F238E27FC236}">
                  <a16:creationId xmlns:a16="http://schemas.microsoft.com/office/drawing/2014/main" id="{2B244F69-DA07-104D-89AF-530543929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96" name="Rectangle 29">
              <a:extLst>
                <a:ext uri="{FF2B5EF4-FFF2-40B4-BE49-F238E27FC236}">
                  <a16:creationId xmlns:a16="http://schemas.microsoft.com/office/drawing/2014/main" id="{806B2F94-46DF-7D4C-AA1D-B87A318E1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97" name="Rectangle 30">
              <a:extLst>
                <a:ext uri="{FF2B5EF4-FFF2-40B4-BE49-F238E27FC236}">
                  <a16:creationId xmlns:a16="http://schemas.microsoft.com/office/drawing/2014/main" id="{C511D217-78FD-3E4C-89F1-2A5930A1A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1998" name="Rectangle 31">
              <a:extLst>
                <a:ext uri="{FF2B5EF4-FFF2-40B4-BE49-F238E27FC236}">
                  <a16:creationId xmlns:a16="http://schemas.microsoft.com/office/drawing/2014/main" id="{1E479E0C-4FDA-2F4A-94DF-082B1A1C8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1999" name="Rectangle 32">
              <a:extLst>
                <a:ext uri="{FF2B5EF4-FFF2-40B4-BE49-F238E27FC236}">
                  <a16:creationId xmlns:a16="http://schemas.microsoft.com/office/drawing/2014/main" id="{734F4672-0BDB-7340-9284-B778A6455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2000" name="Rectangle 33">
              <a:extLst>
                <a:ext uri="{FF2B5EF4-FFF2-40B4-BE49-F238E27FC236}">
                  <a16:creationId xmlns:a16="http://schemas.microsoft.com/office/drawing/2014/main" id="{BC19D9B4-0588-C143-80AC-2890414E1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2001" name="Rectangle 34">
              <a:extLst>
                <a:ext uri="{FF2B5EF4-FFF2-40B4-BE49-F238E27FC236}">
                  <a16:creationId xmlns:a16="http://schemas.microsoft.com/office/drawing/2014/main" id="{68ABA519-CC20-4A4D-8331-2B5C07FCB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2002" name="Line 35">
              <a:extLst>
                <a:ext uri="{FF2B5EF4-FFF2-40B4-BE49-F238E27FC236}">
                  <a16:creationId xmlns:a16="http://schemas.microsoft.com/office/drawing/2014/main" id="{7D6F1E35-4454-5742-A2BD-ABDEE1C77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3" name="Line 36">
              <a:extLst>
                <a:ext uri="{FF2B5EF4-FFF2-40B4-BE49-F238E27FC236}">
                  <a16:creationId xmlns:a16="http://schemas.microsoft.com/office/drawing/2014/main" id="{5A1F8B04-3D59-264C-9FC3-F0A76C10D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4" name="Line 37">
              <a:extLst>
                <a:ext uri="{FF2B5EF4-FFF2-40B4-BE49-F238E27FC236}">
                  <a16:creationId xmlns:a16="http://schemas.microsoft.com/office/drawing/2014/main" id="{5743933A-1948-6348-9509-8B597B20B8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5" name="Line 38">
              <a:extLst>
                <a:ext uri="{FF2B5EF4-FFF2-40B4-BE49-F238E27FC236}">
                  <a16:creationId xmlns:a16="http://schemas.microsoft.com/office/drawing/2014/main" id="{465E7A5C-90FD-384D-A2DC-E426404F1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6" name="Line 39">
              <a:extLst>
                <a:ext uri="{FF2B5EF4-FFF2-40B4-BE49-F238E27FC236}">
                  <a16:creationId xmlns:a16="http://schemas.microsoft.com/office/drawing/2014/main" id="{EB3D0302-D115-F24E-9A55-9DAB24FA7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7" name="Line 40">
              <a:extLst>
                <a:ext uri="{FF2B5EF4-FFF2-40B4-BE49-F238E27FC236}">
                  <a16:creationId xmlns:a16="http://schemas.microsoft.com/office/drawing/2014/main" id="{D3F6DBE3-1384-CB40-A3D8-BFA8EC044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8" name="Line 41">
              <a:extLst>
                <a:ext uri="{FF2B5EF4-FFF2-40B4-BE49-F238E27FC236}">
                  <a16:creationId xmlns:a16="http://schemas.microsoft.com/office/drawing/2014/main" id="{FA00F0D7-2E15-3F4F-97EE-626C9943E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009" name="Line 42">
              <a:extLst>
                <a:ext uri="{FF2B5EF4-FFF2-40B4-BE49-F238E27FC236}">
                  <a16:creationId xmlns:a16="http://schemas.microsoft.com/office/drawing/2014/main" id="{DCCE8863-D917-0041-B6A4-EA936F39D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1990" name="Text Box 43">
            <a:extLst>
              <a:ext uri="{FF2B5EF4-FFF2-40B4-BE49-F238E27FC236}">
                <a16:creationId xmlns:a16="http://schemas.microsoft.com/office/drawing/2014/main" id="{ECEAB88A-8084-994F-8E06-41403A392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i="0">
                <a:latin typeface="Times" pitchFamily="2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41991" name="Text Box 44">
            <a:extLst>
              <a:ext uri="{FF2B5EF4-FFF2-40B4-BE49-F238E27FC236}">
                <a16:creationId xmlns:a16="http://schemas.microsoft.com/office/drawing/2014/main" id="{AD134464-E505-4A4E-A73B-8BFDB03A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2895600"/>
            <a:ext cx="5254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i="0">
                <a:latin typeface="Times" pitchFamily="2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992" name="Text Box 45">
            <a:extLst>
              <a:ext uri="{FF2B5EF4-FFF2-40B4-BE49-F238E27FC236}">
                <a16:creationId xmlns:a16="http://schemas.microsoft.com/office/drawing/2014/main" id="{7464DD7A-EBF3-6A45-ABEB-426543A86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3434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(Note that filter sums to 1)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09541600-C6DA-9847-81F0-660F509EF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with linear filters</a:t>
            </a:r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499C4EBC-807B-FF48-ACBE-10BF350D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Text Box 4">
            <a:extLst>
              <a:ext uri="{FF2B5EF4-FFF2-40B4-BE49-F238E27FC236}">
                <a16:creationId xmlns:a16="http://schemas.microsoft.com/office/drawing/2014/main" id="{87AA2B19-A19B-6240-8575-0FD276876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4613275"/>
            <a:ext cx="124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Times" pitchFamily="2" charset="0"/>
                <a:cs typeface="Arial" panose="020B0604020202020204" pitchFamily="34" charset="0"/>
              </a:rPr>
              <a:t>Original</a:t>
            </a:r>
          </a:p>
        </p:txBody>
      </p:sp>
      <p:grpSp>
        <p:nvGrpSpPr>
          <p:cNvPr id="44036" name="Group 5">
            <a:extLst>
              <a:ext uri="{FF2B5EF4-FFF2-40B4-BE49-F238E27FC236}">
                <a16:creationId xmlns:a16="http://schemas.microsoft.com/office/drawing/2014/main" id="{68A4C5F7-3145-A94C-B886-3C69DB00DC34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44058" name="Group 6">
              <a:extLst>
                <a:ext uri="{FF2B5EF4-FFF2-40B4-BE49-F238E27FC236}">
                  <a16:creationId xmlns:a16="http://schemas.microsoft.com/office/drawing/2014/main" id="{E2D51EA3-5B87-B045-AA9D-50188B5010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4060" name="Rectangle 7">
                <a:extLst>
                  <a:ext uri="{FF2B5EF4-FFF2-40B4-BE49-F238E27FC236}">
                    <a16:creationId xmlns:a16="http://schemas.microsoft.com/office/drawing/2014/main" id="{7FF71D59-51A1-B84C-A12C-588AA1957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1" name="Rectangle 8">
                <a:extLst>
                  <a:ext uri="{FF2B5EF4-FFF2-40B4-BE49-F238E27FC236}">
                    <a16:creationId xmlns:a16="http://schemas.microsoft.com/office/drawing/2014/main" id="{8709AE42-4F4A-924E-9034-C3BECD0AC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2" name="Rectangle 9">
                <a:extLst>
                  <a:ext uri="{FF2B5EF4-FFF2-40B4-BE49-F238E27FC236}">
                    <a16:creationId xmlns:a16="http://schemas.microsoft.com/office/drawing/2014/main" id="{42D58CB6-ED19-0F47-8A92-F6A2CB69E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3" name="Rectangle 10">
                <a:extLst>
                  <a:ext uri="{FF2B5EF4-FFF2-40B4-BE49-F238E27FC236}">
                    <a16:creationId xmlns:a16="http://schemas.microsoft.com/office/drawing/2014/main" id="{4CDF2F74-D03C-B843-9863-22D4E6555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4" name="Rectangle 11">
                <a:extLst>
                  <a:ext uri="{FF2B5EF4-FFF2-40B4-BE49-F238E27FC236}">
                    <a16:creationId xmlns:a16="http://schemas.microsoft.com/office/drawing/2014/main" id="{17DA842C-19D1-3344-A759-C8A064457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5" name="Rectangle 12">
                <a:extLst>
                  <a:ext uri="{FF2B5EF4-FFF2-40B4-BE49-F238E27FC236}">
                    <a16:creationId xmlns:a16="http://schemas.microsoft.com/office/drawing/2014/main" id="{05730FCF-6B4A-5240-AB1C-D5958E375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6" name="Rectangle 13">
                <a:extLst>
                  <a:ext uri="{FF2B5EF4-FFF2-40B4-BE49-F238E27FC236}">
                    <a16:creationId xmlns:a16="http://schemas.microsoft.com/office/drawing/2014/main" id="{279E4A1B-849C-E143-8EF5-B29C65B9A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7" name="Rectangle 14">
                <a:extLst>
                  <a:ext uri="{FF2B5EF4-FFF2-40B4-BE49-F238E27FC236}">
                    <a16:creationId xmlns:a16="http://schemas.microsoft.com/office/drawing/2014/main" id="{6B3DDC50-BB7A-B64B-BEFB-5E7B05E7C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8" name="Rectangle 15">
                <a:extLst>
                  <a:ext uri="{FF2B5EF4-FFF2-40B4-BE49-F238E27FC236}">
                    <a16:creationId xmlns:a16="http://schemas.microsoft.com/office/drawing/2014/main" id="{4273CE25-122B-DC4F-A6E6-C41A3FF32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4069" name="Line 16">
                <a:extLst>
                  <a:ext uri="{FF2B5EF4-FFF2-40B4-BE49-F238E27FC236}">
                    <a16:creationId xmlns:a16="http://schemas.microsoft.com/office/drawing/2014/main" id="{84F6734C-7E83-6745-B41E-AD8514599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0" name="Line 17">
                <a:extLst>
                  <a:ext uri="{FF2B5EF4-FFF2-40B4-BE49-F238E27FC236}">
                    <a16:creationId xmlns:a16="http://schemas.microsoft.com/office/drawing/2014/main" id="{B6692F29-B8D0-AB41-845D-30C194A3C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1" name="Line 18">
                <a:extLst>
                  <a:ext uri="{FF2B5EF4-FFF2-40B4-BE49-F238E27FC236}">
                    <a16:creationId xmlns:a16="http://schemas.microsoft.com/office/drawing/2014/main" id="{631C9AAA-666F-814F-B6A9-14A0BC391D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2" name="Line 19">
                <a:extLst>
                  <a:ext uri="{FF2B5EF4-FFF2-40B4-BE49-F238E27FC236}">
                    <a16:creationId xmlns:a16="http://schemas.microsoft.com/office/drawing/2014/main" id="{A5299052-7B19-7C4B-99A2-48DD64AED3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3" name="Line 20">
                <a:extLst>
                  <a:ext uri="{FF2B5EF4-FFF2-40B4-BE49-F238E27FC236}">
                    <a16:creationId xmlns:a16="http://schemas.microsoft.com/office/drawing/2014/main" id="{A6027311-96B4-B541-9160-C114D9699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4" name="Line 21">
                <a:extLst>
                  <a:ext uri="{FF2B5EF4-FFF2-40B4-BE49-F238E27FC236}">
                    <a16:creationId xmlns:a16="http://schemas.microsoft.com/office/drawing/2014/main" id="{EF7D0442-561B-3444-A5E4-58B772AEC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5" name="Line 22">
                <a:extLst>
                  <a:ext uri="{FF2B5EF4-FFF2-40B4-BE49-F238E27FC236}">
                    <a16:creationId xmlns:a16="http://schemas.microsoft.com/office/drawing/2014/main" id="{49B0D6B5-3D8C-1E47-AD0E-25BC03F753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44076" name="Line 23">
                <a:extLst>
                  <a:ext uri="{FF2B5EF4-FFF2-40B4-BE49-F238E27FC236}">
                    <a16:creationId xmlns:a16="http://schemas.microsoft.com/office/drawing/2014/main" id="{0CBA9A54-4F22-EC4F-9F70-B0D8F291D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44059" name="Picture 24" descr="txp_fig">
              <a:extLst>
                <a:ext uri="{FF2B5EF4-FFF2-40B4-BE49-F238E27FC236}">
                  <a16:creationId xmlns:a16="http://schemas.microsoft.com/office/drawing/2014/main" id="{92589A86-7C85-1D4E-AC0A-47CD5EB6E4A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37" name="Group 25">
            <a:extLst>
              <a:ext uri="{FF2B5EF4-FFF2-40B4-BE49-F238E27FC236}">
                <a16:creationId xmlns:a16="http://schemas.microsoft.com/office/drawing/2014/main" id="{7D910885-EDCA-B14E-9099-04574AB2363B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44041" name="Rectangle 26">
              <a:extLst>
                <a:ext uri="{FF2B5EF4-FFF2-40B4-BE49-F238E27FC236}">
                  <a16:creationId xmlns:a16="http://schemas.microsoft.com/office/drawing/2014/main" id="{D4068CC4-44C9-ED44-A6DD-CA69852B9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2" name="Rectangle 27">
              <a:extLst>
                <a:ext uri="{FF2B5EF4-FFF2-40B4-BE49-F238E27FC236}">
                  <a16:creationId xmlns:a16="http://schemas.microsoft.com/office/drawing/2014/main" id="{3F8F168A-D6B7-8D40-BD41-B9B92AA6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3" name="Rectangle 28">
              <a:extLst>
                <a:ext uri="{FF2B5EF4-FFF2-40B4-BE49-F238E27FC236}">
                  <a16:creationId xmlns:a16="http://schemas.microsoft.com/office/drawing/2014/main" id="{F8991A0F-F88B-664F-848D-92B8B41F4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4" name="Rectangle 29">
              <a:extLst>
                <a:ext uri="{FF2B5EF4-FFF2-40B4-BE49-F238E27FC236}">
                  <a16:creationId xmlns:a16="http://schemas.microsoft.com/office/drawing/2014/main" id="{50775FC4-DACC-C34C-AB08-5DAD25D1E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5" name="Rectangle 30">
              <a:extLst>
                <a:ext uri="{FF2B5EF4-FFF2-40B4-BE49-F238E27FC236}">
                  <a16:creationId xmlns:a16="http://schemas.microsoft.com/office/drawing/2014/main" id="{A54B00B2-B45D-6E48-BA91-A473634B4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4046" name="Rectangle 31">
              <a:extLst>
                <a:ext uri="{FF2B5EF4-FFF2-40B4-BE49-F238E27FC236}">
                  <a16:creationId xmlns:a16="http://schemas.microsoft.com/office/drawing/2014/main" id="{26BAC567-C35B-2945-A015-0AC331382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7" name="Rectangle 32">
              <a:extLst>
                <a:ext uri="{FF2B5EF4-FFF2-40B4-BE49-F238E27FC236}">
                  <a16:creationId xmlns:a16="http://schemas.microsoft.com/office/drawing/2014/main" id="{1E1236F3-FC5C-AD4A-8384-9BDC6FF31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8" name="Rectangle 33">
              <a:extLst>
                <a:ext uri="{FF2B5EF4-FFF2-40B4-BE49-F238E27FC236}">
                  <a16:creationId xmlns:a16="http://schemas.microsoft.com/office/drawing/2014/main" id="{0F2D0251-7901-4747-8BE4-E4618CB7E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49" name="Rectangle 34">
              <a:extLst>
                <a:ext uri="{FF2B5EF4-FFF2-40B4-BE49-F238E27FC236}">
                  <a16:creationId xmlns:a16="http://schemas.microsoft.com/office/drawing/2014/main" id="{B2B556B4-B27F-9B42-BA6B-3EFA4E2BB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050" name="Line 35">
              <a:extLst>
                <a:ext uri="{FF2B5EF4-FFF2-40B4-BE49-F238E27FC236}">
                  <a16:creationId xmlns:a16="http://schemas.microsoft.com/office/drawing/2014/main" id="{4E84D2EF-B1F2-8D40-B18F-3E26560722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1" name="Line 36">
              <a:extLst>
                <a:ext uri="{FF2B5EF4-FFF2-40B4-BE49-F238E27FC236}">
                  <a16:creationId xmlns:a16="http://schemas.microsoft.com/office/drawing/2014/main" id="{0F2DCD06-1ED9-2A42-9A3C-1736FCE46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2" name="Line 37">
              <a:extLst>
                <a:ext uri="{FF2B5EF4-FFF2-40B4-BE49-F238E27FC236}">
                  <a16:creationId xmlns:a16="http://schemas.microsoft.com/office/drawing/2014/main" id="{F40C1261-55F3-3C45-9D6A-DC4212EED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3" name="Line 38">
              <a:extLst>
                <a:ext uri="{FF2B5EF4-FFF2-40B4-BE49-F238E27FC236}">
                  <a16:creationId xmlns:a16="http://schemas.microsoft.com/office/drawing/2014/main" id="{4004E82D-AAEC-C24B-B946-E46C4A939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4" name="Line 39">
              <a:extLst>
                <a:ext uri="{FF2B5EF4-FFF2-40B4-BE49-F238E27FC236}">
                  <a16:creationId xmlns:a16="http://schemas.microsoft.com/office/drawing/2014/main" id="{AA07B5A8-B110-9540-B7DD-E4270AAF5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5" name="Line 40">
              <a:extLst>
                <a:ext uri="{FF2B5EF4-FFF2-40B4-BE49-F238E27FC236}">
                  <a16:creationId xmlns:a16="http://schemas.microsoft.com/office/drawing/2014/main" id="{3F4E1A78-C868-274E-A637-DF3372117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6" name="Line 41">
              <a:extLst>
                <a:ext uri="{FF2B5EF4-FFF2-40B4-BE49-F238E27FC236}">
                  <a16:creationId xmlns:a16="http://schemas.microsoft.com/office/drawing/2014/main" id="{BCE0AB5F-DA7B-EF49-8B14-4034E4A78B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057" name="Line 42">
              <a:extLst>
                <a:ext uri="{FF2B5EF4-FFF2-40B4-BE49-F238E27FC236}">
                  <a16:creationId xmlns:a16="http://schemas.microsoft.com/office/drawing/2014/main" id="{4FADEE15-4014-E842-8726-9BF6439F7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44038" name="Text Box 43">
            <a:extLst>
              <a:ext uri="{FF2B5EF4-FFF2-40B4-BE49-F238E27FC236}">
                <a16:creationId xmlns:a16="http://schemas.microsoft.com/office/drawing/2014/main" id="{4BBA0C26-50BC-7649-89F1-D3916F4BC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6000" i="0">
                <a:latin typeface="Times" pitchFamily="2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44039" name="Text Box 44">
            <a:extLst>
              <a:ext uri="{FF2B5EF4-FFF2-40B4-BE49-F238E27FC236}">
                <a16:creationId xmlns:a16="http://schemas.microsoft.com/office/drawing/2014/main" id="{B3AE66B2-B306-F544-822F-DEBAFD799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724400"/>
            <a:ext cx="4419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Sharpening filter</a:t>
            </a:r>
          </a:p>
          <a:p>
            <a:pPr lvl="1" eaLnBrk="1" hangingPunct="1">
              <a:spcBef>
                <a:spcPct val="0"/>
              </a:spcBef>
              <a:buFontTx/>
              <a:buChar char="-"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 Accentuates differences with local average</a:t>
            </a:r>
          </a:p>
        </p:txBody>
      </p:sp>
      <p:pic>
        <p:nvPicPr>
          <p:cNvPr id="44040" name="Picture 45">
            <a:extLst>
              <a:ext uri="{FF2B5EF4-FFF2-40B4-BE49-F238E27FC236}">
                <a16:creationId xmlns:a16="http://schemas.microsoft.com/office/drawing/2014/main" id="{61012885-0FF3-694C-A669-B09052AD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>
            <a:extLst>
              <a:ext uri="{FF2B5EF4-FFF2-40B4-BE49-F238E27FC236}">
                <a16:creationId xmlns:a16="http://schemas.microsoft.com/office/drawing/2014/main" id="{104DAA03-334D-5341-91F2-30890349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angle 3">
            <a:extLst>
              <a:ext uri="{FF2B5EF4-FFF2-40B4-BE49-F238E27FC236}">
                <a16:creationId xmlns:a16="http://schemas.microsoft.com/office/drawing/2014/main" id="{177736BD-CE34-A14B-80EA-949F31C66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Sharpening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FD62B4B2-B9F1-B549-8889-A4C56D34F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Sobel filter</a:t>
            </a:r>
          </a:p>
        </p:txBody>
      </p:sp>
      <p:grpSp>
        <p:nvGrpSpPr>
          <p:cNvPr id="48130" name="Group 5">
            <a:extLst>
              <a:ext uri="{FF2B5EF4-FFF2-40B4-BE49-F238E27FC236}">
                <a16:creationId xmlns:a16="http://schemas.microsoft.com/office/drawing/2014/main" id="{24DF670E-335D-2C43-AB14-3EE65500B0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00400"/>
            <a:ext cx="1390650" cy="1371600"/>
            <a:chOff x="144" y="144"/>
            <a:chExt cx="1152" cy="1136"/>
          </a:xfrm>
        </p:grpSpPr>
        <p:sp>
          <p:nvSpPr>
            <p:cNvPr id="48136" name="Rectangle 6">
              <a:extLst>
                <a:ext uri="{FF2B5EF4-FFF2-40B4-BE49-F238E27FC236}">
                  <a16:creationId xmlns:a16="http://schemas.microsoft.com/office/drawing/2014/main" id="{6B207C36-3EF8-9D48-A69F-1AE5BDEAA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8137" name="Rectangle 7">
              <a:extLst>
                <a:ext uri="{FF2B5EF4-FFF2-40B4-BE49-F238E27FC236}">
                  <a16:creationId xmlns:a16="http://schemas.microsoft.com/office/drawing/2014/main" id="{6E72E1E4-EDD9-F448-A602-42C11A862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38" name="Rectangle 8">
              <a:extLst>
                <a:ext uri="{FF2B5EF4-FFF2-40B4-BE49-F238E27FC236}">
                  <a16:creationId xmlns:a16="http://schemas.microsoft.com/office/drawing/2014/main" id="{24C70C7B-C980-2243-9FF2-1717AC11E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8139" name="Rectangle 9">
              <a:extLst>
                <a:ext uri="{FF2B5EF4-FFF2-40B4-BE49-F238E27FC236}">
                  <a16:creationId xmlns:a16="http://schemas.microsoft.com/office/drawing/2014/main" id="{F0335B2E-DA88-B749-9BF5-29C6FE815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48140" name="Rectangle 10">
              <a:extLst>
                <a:ext uri="{FF2B5EF4-FFF2-40B4-BE49-F238E27FC236}">
                  <a16:creationId xmlns:a16="http://schemas.microsoft.com/office/drawing/2014/main" id="{70B5EF6E-B22F-1F48-BF29-AD91575B3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1" name="Rectangle 11">
              <a:extLst>
                <a:ext uri="{FF2B5EF4-FFF2-40B4-BE49-F238E27FC236}">
                  <a16:creationId xmlns:a16="http://schemas.microsoft.com/office/drawing/2014/main" id="{194540AA-97C6-0F4C-BA77-540F62BD6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8142" name="Rectangle 12">
              <a:extLst>
                <a:ext uri="{FF2B5EF4-FFF2-40B4-BE49-F238E27FC236}">
                  <a16:creationId xmlns:a16="http://schemas.microsoft.com/office/drawing/2014/main" id="{2B915E32-C6A7-9247-A675-B0FC57A5F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8143" name="Rectangle 13">
              <a:extLst>
                <a:ext uri="{FF2B5EF4-FFF2-40B4-BE49-F238E27FC236}">
                  <a16:creationId xmlns:a16="http://schemas.microsoft.com/office/drawing/2014/main" id="{78C1FCCB-662C-624C-A9FB-112DDA094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144" name="Rectangle 14">
              <a:extLst>
                <a:ext uri="{FF2B5EF4-FFF2-40B4-BE49-F238E27FC236}">
                  <a16:creationId xmlns:a16="http://schemas.microsoft.com/office/drawing/2014/main" id="{83D9427A-9216-BC4E-B5B6-0DC2EC246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8145" name="Line 15">
              <a:extLst>
                <a:ext uri="{FF2B5EF4-FFF2-40B4-BE49-F238E27FC236}">
                  <a16:creationId xmlns:a16="http://schemas.microsoft.com/office/drawing/2014/main" id="{B107D53E-75F9-814C-843E-93F8A9E05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6" name="Line 16">
              <a:extLst>
                <a:ext uri="{FF2B5EF4-FFF2-40B4-BE49-F238E27FC236}">
                  <a16:creationId xmlns:a16="http://schemas.microsoft.com/office/drawing/2014/main" id="{24BAF4CD-55C6-BE42-B7B7-549CE4517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7" name="Line 17">
              <a:extLst>
                <a:ext uri="{FF2B5EF4-FFF2-40B4-BE49-F238E27FC236}">
                  <a16:creationId xmlns:a16="http://schemas.microsoft.com/office/drawing/2014/main" id="{90902884-AAD1-F346-BD14-84A3F627E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8" name="Line 18">
              <a:extLst>
                <a:ext uri="{FF2B5EF4-FFF2-40B4-BE49-F238E27FC236}">
                  <a16:creationId xmlns:a16="http://schemas.microsoft.com/office/drawing/2014/main" id="{FFF54C68-957B-DD4F-9C81-6AEEA007A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49" name="Line 19">
              <a:extLst>
                <a:ext uri="{FF2B5EF4-FFF2-40B4-BE49-F238E27FC236}">
                  <a16:creationId xmlns:a16="http://schemas.microsoft.com/office/drawing/2014/main" id="{F8D5EB95-C651-8840-8570-21D607444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0" name="Line 20">
              <a:extLst>
                <a:ext uri="{FF2B5EF4-FFF2-40B4-BE49-F238E27FC236}">
                  <a16:creationId xmlns:a16="http://schemas.microsoft.com/office/drawing/2014/main" id="{CFAB870F-72DA-D047-8059-2FC48E5FD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1" name="Line 21">
              <a:extLst>
                <a:ext uri="{FF2B5EF4-FFF2-40B4-BE49-F238E27FC236}">
                  <a16:creationId xmlns:a16="http://schemas.microsoft.com/office/drawing/2014/main" id="{F004813A-F59E-3C47-9CBB-6BA57F514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8152" name="Line 22">
              <a:extLst>
                <a:ext uri="{FF2B5EF4-FFF2-40B4-BE49-F238E27FC236}">
                  <a16:creationId xmlns:a16="http://schemas.microsoft.com/office/drawing/2014/main" id="{A9EC8D0F-4E21-4B43-BE3C-97B69C51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48131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E082CAE5-CCC9-5947-A4E1-8BE58CA0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693" name="Picture 5" descr="C:\Documents and Settings\Derek Hoiem\My Documents\Classes\Spring10 - Computer Vision\figs\einstein_sobel_v.png">
            <a:extLst>
              <a:ext uri="{FF2B5EF4-FFF2-40B4-BE49-F238E27FC236}">
                <a16:creationId xmlns:a16="http://schemas.microsoft.com/office/drawing/2014/main" id="{646EB856-D3FD-964D-ABC8-580CFBA69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6A18E379-61DC-6B40-85B0-4EB30C205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Vertical Edge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(absolute value)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A54268-BDA4-EF4F-B5E2-9E3EF7AE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48200"/>
            <a:ext cx="973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Sobel</a:t>
            </a:r>
          </a:p>
        </p:txBody>
      </p:sp>
      <p:sp>
        <p:nvSpPr>
          <p:cNvPr id="48135" name="TextBox 2">
            <a:extLst>
              <a:ext uri="{FF2B5EF4-FFF2-40B4-BE49-F238E27FC236}">
                <a16:creationId xmlns:a16="http://schemas.microsoft.com/office/drawing/2014/main" id="{7F79F4F7-D706-ED4A-A994-82080A2A8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65863"/>
            <a:ext cx="6919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0" dirty="0">
                <a:latin typeface="Times New Roman" panose="02020603050405020304" pitchFamily="18" charset="0"/>
              </a:rPr>
              <a:t>See </a:t>
            </a:r>
            <a:r>
              <a:rPr lang="en-US" altLang="en-US" sz="2400" i="0" dirty="0">
                <a:latin typeface="Times New Roman" panose="02020603050405020304" pitchFamily="18" charset="0"/>
                <a:hlinkClick r:id="rId4"/>
              </a:rPr>
              <a:t>https://</a:t>
            </a:r>
            <a:r>
              <a:rPr lang="en-US" altLang="en-US" sz="2400" i="0" dirty="0" err="1">
                <a:latin typeface="Times New Roman" panose="02020603050405020304" pitchFamily="18" charset="0"/>
                <a:hlinkClick r:id="rId4"/>
              </a:rPr>
              <a:t>www.youtube.com</a:t>
            </a:r>
            <a:r>
              <a:rPr lang="en-US" altLang="en-US" sz="2400" i="0" dirty="0">
                <a:latin typeface="Times New Roman" panose="02020603050405020304" pitchFamily="18" charset="0"/>
                <a:hlinkClick r:id="rId4"/>
              </a:rPr>
              <a:t>/</a:t>
            </a:r>
            <a:r>
              <a:rPr lang="en-US" altLang="en-US" sz="2400" i="0" dirty="0" err="1">
                <a:latin typeface="Times New Roman" panose="02020603050405020304" pitchFamily="18" charset="0"/>
                <a:hlinkClick r:id="rId4"/>
              </a:rPr>
              <a:t>watch?v</a:t>
            </a:r>
            <a:r>
              <a:rPr lang="en-US" altLang="en-US" sz="2400" i="0" dirty="0">
                <a:latin typeface="Times New Roman" panose="02020603050405020304" pitchFamily="18" charset="0"/>
                <a:hlinkClick r:id="rId4"/>
              </a:rPr>
              <a:t>=am36dePheDc</a:t>
            </a:r>
            <a:endParaRPr lang="en-US" altLang="en-US" sz="2400" i="0" dirty="0">
              <a:latin typeface="Times New Roman" panose="02020603050405020304" pitchFamily="18" charset="0"/>
            </a:endParaRPr>
          </a:p>
        </p:txBody>
      </p:sp>
      <p:grpSp>
        <p:nvGrpSpPr>
          <p:cNvPr id="27" name="Group 5">
            <a:extLst>
              <a:ext uri="{FF2B5EF4-FFF2-40B4-BE49-F238E27FC236}">
                <a16:creationId xmlns:a16="http://schemas.microsoft.com/office/drawing/2014/main" id="{289B5B81-F896-F648-ABB6-A8800AADC2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228600"/>
            <a:ext cx="902766" cy="890399"/>
            <a:chOff x="144" y="144"/>
            <a:chExt cx="1152" cy="1136"/>
          </a:xfrm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54BE7827-E492-B54B-89BB-91BFB922B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95219400-32A5-7C49-AC40-546745133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F7229AA8-51AD-B94A-8102-396695B1E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8DB01256-7147-6E49-9BD3-64F608D07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BF63C8E4-4288-064B-A5B4-8E9FB719D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490B7B48-5B13-7049-997C-86FFC67FF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C65A6C83-FC43-234C-88B1-89F42EA9D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5" name="Rectangle 13">
              <a:extLst>
                <a:ext uri="{FF2B5EF4-FFF2-40B4-BE49-F238E27FC236}">
                  <a16:creationId xmlns:a16="http://schemas.microsoft.com/office/drawing/2014/main" id="{8EE2304B-8F1C-8B4D-B8FC-9B636D022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6" name="Rectangle 14">
              <a:extLst>
                <a:ext uri="{FF2B5EF4-FFF2-40B4-BE49-F238E27FC236}">
                  <a16:creationId xmlns:a16="http://schemas.microsoft.com/office/drawing/2014/main" id="{DC171D77-7680-A14D-B7E5-ED646776F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Line 15">
              <a:extLst>
                <a:ext uri="{FF2B5EF4-FFF2-40B4-BE49-F238E27FC236}">
                  <a16:creationId xmlns:a16="http://schemas.microsoft.com/office/drawing/2014/main" id="{9412FF39-5772-3C4B-ABA2-AA38C6A2C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8" name="Line 16">
              <a:extLst>
                <a:ext uri="{FF2B5EF4-FFF2-40B4-BE49-F238E27FC236}">
                  <a16:creationId xmlns:a16="http://schemas.microsoft.com/office/drawing/2014/main" id="{7CDE5261-C431-F145-A023-E9D1EBA637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9" name="Line 17">
              <a:extLst>
                <a:ext uri="{FF2B5EF4-FFF2-40B4-BE49-F238E27FC236}">
                  <a16:creationId xmlns:a16="http://schemas.microsoft.com/office/drawing/2014/main" id="{1243EF1F-396B-604B-9D96-1844E23B3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0" name="Line 18">
              <a:extLst>
                <a:ext uri="{FF2B5EF4-FFF2-40B4-BE49-F238E27FC236}">
                  <a16:creationId xmlns:a16="http://schemas.microsoft.com/office/drawing/2014/main" id="{B32C4029-3C87-4049-9741-CAD98F15D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1" name="Line 19">
              <a:extLst>
                <a:ext uri="{FF2B5EF4-FFF2-40B4-BE49-F238E27FC236}">
                  <a16:creationId xmlns:a16="http://schemas.microsoft.com/office/drawing/2014/main" id="{C6FE9724-ADEA-5944-8546-FA04BE398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2" name="Line 20">
              <a:extLst>
                <a:ext uri="{FF2B5EF4-FFF2-40B4-BE49-F238E27FC236}">
                  <a16:creationId xmlns:a16="http://schemas.microsoft.com/office/drawing/2014/main" id="{A729F957-F858-0E41-A7D7-63DC1AF368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3" name="Line 21">
              <a:extLst>
                <a:ext uri="{FF2B5EF4-FFF2-40B4-BE49-F238E27FC236}">
                  <a16:creationId xmlns:a16="http://schemas.microsoft.com/office/drawing/2014/main" id="{DC53AEB0-5734-DF4C-A670-0C1AC6B49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4" name="Line 22">
              <a:extLst>
                <a:ext uri="{FF2B5EF4-FFF2-40B4-BE49-F238E27FC236}">
                  <a16:creationId xmlns:a16="http://schemas.microsoft.com/office/drawing/2014/main" id="{C0FBD5A7-931B-1E47-B0B8-F37A72988D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45" name="Group 5">
            <a:extLst>
              <a:ext uri="{FF2B5EF4-FFF2-40B4-BE49-F238E27FC236}">
                <a16:creationId xmlns:a16="http://schemas.microsoft.com/office/drawing/2014/main" id="{18DE6D23-61DF-3247-AE5A-B9B7FC2F5C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11244" y="215900"/>
            <a:ext cx="902766" cy="890399"/>
            <a:chOff x="144" y="144"/>
            <a:chExt cx="1152" cy="1136"/>
          </a:xfrm>
        </p:grpSpPr>
        <p:sp>
          <p:nvSpPr>
            <p:cNvPr id="46" name="Rectangle 6">
              <a:extLst>
                <a:ext uri="{FF2B5EF4-FFF2-40B4-BE49-F238E27FC236}">
                  <a16:creationId xmlns:a16="http://schemas.microsoft.com/office/drawing/2014/main" id="{4CD4B0F0-1A46-7046-A123-4DBB68FCB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7" name="Rectangle 7">
              <a:extLst>
                <a:ext uri="{FF2B5EF4-FFF2-40B4-BE49-F238E27FC236}">
                  <a16:creationId xmlns:a16="http://schemas.microsoft.com/office/drawing/2014/main" id="{5B9D1C58-60FF-FE44-BB61-DD18D309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1BFFD184-F5C3-8142-8739-8574B74C1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2A9F18EC-93A4-CE4D-BDA9-C819F5FBE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E6157796-A5E1-0F4D-B81E-0406E51FC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1" name="Rectangle 11">
              <a:extLst>
                <a:ext uri="{FF2B5EF4-FFF2-40B4-BE49-F238E27FC236}">
                  <a16:creationId xmlns:a16="http://schemas.microsoft.com/office/drawing/2014/main" id="{2944B7BD-2188-584C-903B-5381E8110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2" name="Rectangle 12">
              <a:extLst>
                <a:ext uri="{FF2B5EF4-FFF2-40B4-BE49-F238E27FC236}">
                  <a16:creationId xmlns:a16="http://schemas.microsoft.com/office/drawing/2014/main" id="{1778FEF4-7622-0443-B033-20233B6C5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3" name="Rectangle 13">
              <a:extLst>
                <a:ext uri="{FF2B5EF4-FFF2-40B4-BE49-F238E27FC236}">
                  <a16:creationId xmlns:a16="http://schemas.microsoft.com/office/drawing/2014/main" id="{80D10553-1004-F544-9CEE-CC9AAC11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7EB0E6E8-D0FC-0A4A-8B3C-644548DB5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" name="Line 15">
              <a:extLst>
                <a:ext uri="{FF2B5EF4-FFF2-40B4-BE49-F238E27FC236}">
                  <a16:creationId xmlns:a16="http://schemas.microsoft.com/office/drawing/2014/main" id="{FB37E680-BFF3-9B44-9BCD-FACE828EA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0794B4A8-78E1-914E-93D9-7C48542D9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D62A95DF-63DF-3B4E-935D-8479A9406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8" name="Line 18">
              <a:extLst>
                <a:ext uri="{FF2B5EF4-FFF2-40B4-BE49-F238E27FC236}">
                  <a16:creationId xmlns:a16="http://schemas.microsoft.com/office/drawing/2014/main" id="{33F6CA90-BCA4-F742-A6A6-44DD0BA47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59" name="Line 19">
              <a:extLst>
                <a:ext uri="{FF2B5EF4-FFF2-40B4-BE49-F238E27FC236}">
                  <a16:creationId xmlns:a16="http://schemas.microsoft.com/office/drawing/2014/main" id="{03094B7E-1CBE-D74C-8337-94FD68E24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0" name="Line 20">
              <a:extLst>
                <a:ext uri="{FF2B5EF4-FFF2-40B4-BE49-F238E27FC236}">
                  <a16:creationId xmlns:a16="http://schemas.microsoft.com/office/drawing/2014/main" id="{84A30582-B9A7-7749-94BD-5B86B0EA8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1" name="Line 21">
              <a:extLst>
                <a:ext uri="{FF2B5EF4-FFF2-40B4-BE49-F238E27FC236}">
                  <a16:creationId xmlns:a16="http://schemas.microsoft.com/office/drawing/2014/main" id="{6BD7AB51-A4A1-CA44-B9BB-CA0713C6F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62" name="Line 22">
              <a:extLst>
                <a:ext uri="{FF2B5EF4-FFF2-40B4-BE49-F238E27FC236}">
                  <a16:creationId xmlns:a16="http://schemas.microsoft.com/office/drawing/2014/main" id="{043A9A41-A7EB-5F4F-BF0F-DDEA0A0C85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63" name="Group 5">
            <a:extLst>
              <a:ext uri="{FF2B5EF4-FFF2-40B4-BE49-F238E27FC236}">
                <a16:creationId xmlns:a16="http://schemas.microsoft.com/office/drawing/2014/main" id="{8A278CD0-F13B-7D44-8C2D-F6E5CBBADB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42211" y="235138"/>
            <a:ext cx="902766" cy="890399"/>
            <a:chOff x="144" y="144"/>
            <a:chExt cx="1152" cy="1136"/>
          </a:xfrm>
        </p:grpSpPr>
        <p:sp>
          <p:nvSpPr>
            <p:cNvPr id="64" name="Rectangle 6">
              <a:extLst>
                <a:ext uri="{FF2B5EF4-FFF2-40B4-BE49-F238E27FC236}">
                  <a16:creationId xmlns:a16="http://schemas.microsoft.com/office/drawing/2014/main" id="{909945F8-3106-3143-8FC3-0F3D08281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D72E3346-F1FE-F246-99A8-2916289EA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6" name="Rectangle 8">
              <a:extLst>
                <a:ext uri="{FF2B5EF4-FFF2-40B4-BE49-F238E27FC236}">
                  <a16:creationId xmlns:a16="http://schemas.microsoft.com/office/drawing/2014/main" id="{BE6CC316-9885-7A4D-8F21-6B9456FC4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7" name="Rectangle 9">
              <a:extLst>
                <a:ext uri="{FF2B5EF4-FFF2-40B4-BE49-F238E27FC236}">
                  <a16:creationId xmlns:a16="http://schemas.microsoft.com/office/drawing/2014/main" id="{0EAA0543-D8CA-2A48-9C7C-68192803D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0" name="Rectangle 10">
              <a:extLst>
                <a:ext uri="{FF2B5EF4-FFF2-40B4-BE49-F238E27FC236}">
                  <a16:creationId xmlns:a16="http://schemas.microsoft.com/office/drawing/2014/main" id="{E7392A74-9593-2A41-AE07-5FA05F383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1" name="Rectangle 11">
              <a:extLst>
                <a:ext uri="{FF2B5EF4-FFF2-40B4-BE49-F238E27FC236}">
                  <a16:creationId xmlns:a16="http://schemas.microsoft.com/office/drawing/2014/main" id="{E5B85158-6254-1C47-B517-4092E42C5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2" name="Rectangle 12">
              <a:extLst>
                <a:ext uri="{FF2B5EF4-FFF2-40B4-BE49-F238E27FC236}">
                  <a16:creationId xmlns:a16="http://schemas.microsoft.com/office/drawing/2014/main" id="{18E41963-F599-004E-975C-32AD9FAE2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3" name="Rectangle 13">
              <a:extLst>
                <a:ext uri="{FF2B5EF4-FFF2-40B4-BE49-F238E27FC236}">
                  <a16:creationId xmlns:a16="http://schemas.microsoft.com/office/drawing/2014/main" id="{CD6BEF93-962D-F545-B979-10C01946F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3F97E271-E442-144A-A7CA-DBE9D5EAE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5" name="Line 15">
              <a:extLst>
                <a:ext uri="{FF2B5EF4-FFF2-40B4-BE49-F238E27FC236}">
                  <a16:creationId xmlns:a16="http://schemas.microsoft.com/office/drawing/2014/main" id="{C58EFC97-AD8D-3E48-898B-0888C3A9D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6" name="Line 16">
              <a:extLst>
                <a:ext uri="{FF2B5EF4-FFF2-40B4-BE49-F238E27FC236}">
                  <a16:creationId xmlns:a16="http://schemas.microsoft.com/office/drawing/2014/main" id="{A749F8F9-7A8A-EE41-94E8-B8240FC34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7" name="Line 17">
              <a:extLst>
                <a:ext uri="{FF2B5EF4-FFF2-40B4-BE49-F238E27FC236}">
                  <a16:creationId xmlns:a16="http://schemas.microsoft.com/office/drawing/2014/main" id="{E4264CFE-6C04-DC49-84B7-4DEB2CBAD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8" name="Line 18">
              <a:extLst>
                <a:ext uri="{FF2B5EF4-FFF2-40B4-BE49-F238E27FC236}">
                  <a16:creationId xmlns:a16="http://schemas.microsoft.com/office/drawing/2014/main" id="{1BA62DFB-9A17-BE4C-AD3F-A89FAE7F3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79" name="Line 19">
              <a:extLst>
                <a:ext uri="{FF2B5EF4-FFF2-40B4-BE49-F238E27FC236}">
                  <a16:creationId xmlns:a16="http://schemas.microsoft.com/office/drawing/2014/main" id="{03AB8D28-668D-DA42-ACBC-1B795E8C9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0" name="Line 20">
              <a:extLst>
                <a:ext uri="{FF2B5EF4-FFF2-40B4-BE49-F238E27FC236}">
                  <a16:creationId xmlns:a16="http://schemas.microsoft.com/office/drawing/2014/main" id="{C204A714-0C43-2940-BBFF-EEDD325441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1" name="Line 21">
              <a:extLst>
                <a:ext uri="{FF2B5EF4-FFF2-40B4-BE49-F238E27FC236}">
                  <a16:creationId xmlns:a16="http://schemas.microsoft.com/office/drawing/2014/main" id="{90C5B40C-AFE3-DF46-8B55-A33EB2D2F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02BA9274-4E14-8740-9224-0A393DC22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83" name="Group 5">
            <a:extLst>
              <a:ext uri="{FF2B5EF4-FFF2-40B4-BE49-F238E27FC236}">
                <a16:creationId xmlns:a16="http://schemas.microsoft.com/office/drawing/2014/main" id="{A286B0A2-4569-1447-B2E6-620BC8DBCB8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36287" y="215899"/>
            <a:ext cx="902766" cy="890399"/>
            <a:chOff x="144" y="144"/>
            <a:chExt cx="1152" cy="1136"/>
          </a:xfrm>
        </p:grpSpPr>
        <p:sp>
          <p:nvSpPr>
            <p:cNvPr id="84" name="Rectangle 6">
              <a:extLst>
                <a:ext uri="{FF2B5EF4-FFF2-40B4-BE49-F238E27FC236}">
                  <a16:creationId xmlns:a16="http://schemas.microsoft.com/office/drawing/2014/main" id="{A538A5AD-C40D-CD41-A682-9CA6B2277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5" name="Rectangle 7">
              <a:extLst>
                <a:ext uri="{FF2B5EF4-FFF2-40B4-BE49-F238E27FC236}">
                  <a16:creationId xmlns:a16="http://schemas.microsoft.com/office/drawing/2014/main" id="{60E0F106-A95B-954A-88D7-C1E646C3E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6" name="Rectangle 8">
              <a:extLst>
                <a:ext uri="{FF2B5EF4-FFF2-40B4-BE49-F238E27FC236}">
                  <a16:creationId xmlns:a16="http://schemas.microsoft.com/office/drawing/2014/main" id="{B14BA955-F34E-7041-94D8-A8DF2E731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7" name="Rectangle 9">
              <a:extLst>
                <a:ext uri="{FF2B5EF4-FFF2-40B4-BE49-F238E27FC236}">
                  <a16:creationId xmlns:a16="http://schemas.microsoft.com/office/drawing/2014/main" id="{220CD4D1-0FA0-6144-8318-9D019C09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8" name="Rectangle 10">
              <a:extLst>
                <a:ext uri="{FF2B5EF4-FFF2-40B4-BE49-F238E27FC236}">
                  <a16:creationId xmlns:a16="http://schemas.microsoft.com/office/drawing/2014/main" id="{8F13D8B4-6EF8-CF4B-B37B-43B2F62F4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9" name="Rectangle 11">
              <a:extLst>
                <a:ext uri="{FF2B5EF4-FFF2-40B4-BE49-F238E27FC236}">
                  <a16:creationId xmlns:a16="http://schemas.microsoft.com/office/drawing/2014/main" id="{BE276569-DFF7-474E-95E4-FCEB7AC6B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0" name="Rectangle 12">
              <a:extLst>
                <a:ext uri="{FF2B5EF4-FFF2-40B4-BE49-F238E27FC236}">
                  <a16:creationId xmlns:a16="http://schemas.microsoft.com/office/drawing/2014/main" id="{67AF63FF-6507-C749-96FF-C251C354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1" name="Rectangle 13">
              <a:extLst>
                <a:ext uri="{FF2B5EF4-FFF2-40B4-BE49-F238E27FC236}">
                  <a16:creationId xmlns:a16="http://schemas.microsoft.com/office/drawing/2014/main" id="{D9066703-B569-BF49-9346-AD7D6D9A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2" name="Rectangle 14">
              <a:extLst>
                <a:ext uri="{FF2B5EF4-FFF2-40B4-BE49-F238E27FC236}">
                  <a16:creationId xmlns:a16="http://schemas.microsoft.com/office/drawing/2014/main" id="{42545805-4A46-2D49-9315-C62CF4BFB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3" name="Line 15">
              <a:extLst>
                <a:ext uri="{FF2B5EF4-FFF2-40B4-BE49-F238E27FC236}">
                  <a16:creationId xmlns:a16="http://schemas.microsoft.com/office/drawing/2014/main" id="{948216CC-A799-5941-9337-32D4AC713A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F7779465-C308-7B4E-A0BF-91B98EAC3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5" name="Line 17">
              <a:extLst>
                <a:ext uri="{FF2B5EF4-FFF2-40B4-BE49-F238E27FC236}">
                  <a16:creationId xmlns:a16="http://schemas.microsoft.com/office/drawing/2014/main" id="{E47294C8-3D5E-674E-B339-836F59BF4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6" name="Line 18">
              <a:extLst>
                <a:ext uri="{FF2B5EF4-FFF2-40B4-BE49-F238E27FC236}">
                  <a16:creationId xmlns:a16="http://schemas.microsoft.com/office/drawing/2014/main" id="{54FC64CA-F3ED-8342-9C03-B582A03B5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7" name="Line 19">
              <a:extLst>
                <a:ext uri="{FF2B5EF4-FFF2-40B4-BE49-F238E27FC236}">
                  <a16:creationId xmlns:a16="http://schemas.microsoft.com/office/drawing/2014/main" id="{3767AA25-7515-5F40-8DD7-C3369AD7C8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8" name="Line 20">
              <a:extLst>
                <a:ext uri="{FF2B5EF4-FFF2-40B4-BE49-F238E27FC236}">
                  <a16:creationId xmlns:a16="http://schemas.microsoft.com/office/drawing/2014/main" id="{8D57EFE8-D348-DB4F-9969-DF041549BC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99" name="Line 21">
              <a:extLst>
                <a:ext uri="{FF2B5EF4-FFF2-40B4-BE49-F238E27FC236}">
                  <a16:creationId xmlns:a16="http://schemas.microsoft.com/office/drawing/2014/main" id="{A5A8FBDC-B7ED-9E42-B92E-F753F2F8F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00" name="Line 22">
              <a:extLst>
                <a:ext uri="{FF2B5EF4-FFF2-40B4-BE49-F238E27FC236}">
                  <a16:creationId xmlns:a16="http://schemas.microsoft.com/office/drawing/2014/main" id="{2EFBD85C-9263-9348-8E06-5FCA24AE3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grpSp>
        <p:nvGrpSpPr>
          <p:cNvPr id="101" name="Group 5">
            <a:extLst>
              <a:ext uri="{FF2B5EF4-FFF2-40B4-BE49-F238E27FC236}">
                <a16:creationId xmlns:a16="http://schemas.microsoft.com/office/drawing/2014/main" id="{49193E4A-F6B3-9446-82BF-F14594DB23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86074" y="235138"/>
            <a:ext cx="902766" cy="890399"/>
            <a:chOff x="144" y="144"/>
            <a:chExt cx="1152" cy="1136"/>
          </a:xfrm>
        </p:grpSpPr>
        <p:sp>
          <p:nvSpPr>
            <p:cNvPr id="102" name="Rectangle 6">
              <a:extLst>
                <a:ext uri="{FF2B5EF4-FFF2-40B4-BE49-F238E27FC236}">
                  <a16:creationId xmlns:a16="http://schemas.microsoft.com/office/drawing/2014/main" id="{541BF838-90AE-9F44-8097-CCF5E4EDA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3" name="Rectangle 7">
              <a:extLst>
                <a:ext uri="{FF2B5EF4-FFF2-40B4-BE49-F238E27FC236}">
                  <a16:creationId xmlns:a16="http://schemas.microsoft.com/office/drawing/2014/main" id="{E6210ECB-72E8-AA4E-82AC-4B025D960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Rectangle 8">
              <a:extLst>
                <a:ext uri="{FF2B5EF4-FFF2-40B4-BE49-F238E27FC236}">
                  <a16:creationId xmlns:a16="http://schemas.microsoft.com/office/drawing/2014/main" id="{B1BEAF3D-D48E-4844-A3FC-444AC41A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5" name="Rectangle 9">
              <a:extLst>
                <a:ext uri="{FF2B5EF4-FFF2-40B4-BE49-F238E27FC236}">
                  <a16:creationId xmlns:a16="http://schemas.microsoft.com/office/drawing/2014/main" id="{88B4A05B-AC86-6648-9ABA-B7E4AAD11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6" name="Rectangle 10">
              <a:extLst>
                <a:ext uri="{FF2B5EF4-FFF2-40B4-BE49-F238E27FC236}">
                  <a16:creationId xmlns:a16="http://schemas.microsoft.com/office/drawing/2014/main" id="{5944321D-9050-5843-8D0A-E056A6E83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7" name="Rectangle 11">
              <a:extLst>
                <a:ext uri="{FF2B5EF4-FFF2-40B4-BE49-F238E27FC236}">
                  <a16:creationId xmlns:a16="http://schemas.microsoft.com/office/drawing/2014/main" id="{44CF8536-504B-5047-B364-0A9307079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8" name="Rectangle 12">
              <a:extLst>
                <a:ext uri="{FF2B5EF4-FFF2-40B4-BE49-F238E27FC236}">
                  <a16:creationId xmlns:a16="http://schemas.microsoft.com/office/drawing/2014/main" id="{8080C7C1-8DEC-E248-8479-DA6C941D3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9" name="Rectangle 13">
              <a:extLst>
                <a:ext uri="{FF2B5EF4-FFF2-40B4-BE49-F238E27FC236}">
                  <a16:creationId xmlns:a16="http://schemas.microsoft.com/office/drawing/2014/main" id="{147BC809-84BE-FB4B-A095-498CF8296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0" name="Rectangle 14">
              <a:extLst>
                <a:ext uri="{FF2B5EF4-FFF2-40B4-BE49-F238E27FC236}">
                  <a16:creationId xmlns:a16="http://schemas.microsoft.com/office/drawing/2014/main" id="{75FE4F42-1B1D-4A44-86A8-C21CB280D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11" name="Line 15">
              <a:extLst>
                <a:ext uri="{FF2B5EF4-FFF2-40B4-BE49-F238E27FC236}">
                  <a16:creationId xmlns:a16="http://schemas.microsoft.com/office/drawing/2014/main" id="{2DA4307D-357C-7549-97BF-848A3545C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2" name="Line 16">
              <a:extLst>
                <a:ext uri="{FF2B5EF4-FFF2-40B4-BE49-F238E27FC236}">
                  <a16:creationId xmlns:a16="http://schemas.microsoft.com/office/drawing/2014/main" id="{CA9C6068-17DC-FA4F-9AAD-5F5B380D1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3" name="Line 17">
              <a:extLst>
                <a:ext uri="{FF2B5EF4-FFF2-40B4-BE49-F238E27FC236}">
                  <a16:creationId xmlns:a16="http://schemas.microsoft.com/office/drawing/2014/main" id="{DBFA0CE6-ECFF-CE49-A7CD-661854391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4" name="Line 18">
              <a:extLst>
                <a:ext uri="{FF2B5EF4-FFF2-40B4-BE49-F238E27FC236}">
                  <a16:creationId xmlns:a16="http://schemas.microsoft.com/office/drawing/2014/main" id="{719FA9F9-0665-F14A-973E-58D1749E8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5" name="Line 19">
              <a:extLst>
                <a:ext uri="{FF2B5EF4-FFF2-40B4-BE49-F238E27FC236}">
                  <a16:creationId xmlns:a16="http://schemas.microsoft.com/office/drawing/2014/main" id="{7327E158-B285-0C45-AD4C-95E31F2B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6" name="Line 20">
              <a:extLst>
                <a:ext uri="{FF2B5EF4-FFF2-40B4-BE49-F238E27FC236}">
                  <a16:creationId xmlns:a16="http://schemas.microsoft.com/office/drawing/2014/main" id="{EE8BF167-38E3-9A45-B537-9235F81319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7" name="Line 21">
              <a:extLst>
                <a:ext uri="{FF2B5EF4-FFF2-40B4-BE49-F238E27FC236}">
                  <a16:creationId xmlns:a16="http://schemas.microsoft.com/office/drawing/2014/main" id="{DF6D7E40-5EE1-AB4F-B4A2-EB87C7553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18" name="Line 22">
              <a:extLst>
                <a:ext uri="{FF2B5EF4-FFF2-40B4-BE49-F238E27FC236}">
                  <a16:creationId xmlns:a16="http://schemas.microsoft.com/office/drawing/2014/main" id="{40BDB3D7-E513-F248-ACDF-9B2AA55AA6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7B4BF9EF-3970-1D4A-B834-C4B6A8D2B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Sobel filter</a:t>
            </a:r>
          </a:p>
        </p:txBody>
      </p:sp>
      <p:grpSp>
        <p:nvGrpSpPr>
          <p:cNvPr id="49154" name="Group 5">
            <a:extLst>
              <a:ext uri="{FF2B5EF4-FFF2-40B4-BE49-F238E27FC236}">
                <a16:creationId xmlns:a16="http://schemas.microsoft.com/office/drawing/2014/main" id="{53B2B19C-9430-8145-814B-B027CD643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6200" y="3211513"/>
            <a:ext cx="1390650" cy="1371600"/>
            <a:chOff x="144" y="144"/>
            <a:chExt cx="1152" cy="1136"/>
          </a:xfrm>
        </p:grpSpPr>
        <p:sp>
          <p:nvSpPr>
            <p:cNvPr id="49159" name="Rectangle 6">
              <a:extLst>
                <a:ext uri="{FF2B5EF4-FFF2-40B4-BE49-F238E27FC236}">
                  <a16:creationId xmlns:a16="http://schemas.microsoft.com/office/drawing/2014/main" id="{B027F629-7B8E-094D-866F-02EA21733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9160" name="Rectangle 7">
              <a:extLst>
                <a:ext uri="{FF2B5EF4-FFF2-40B4-BE49-F238E27FC236}">
                  <a16:creationId xmlns:a16="http://schemas.microsoft.com/office/drawing/2014/main" id="{1ACDEF3A-8A04-5D4E-8989-FFC00126B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49161" name="Rectangle 8">
              <a:extLst>
                <a:ext uri="{FF2B5EF4-FFF2-40B4-BE49-F238E27FC236}">
                  <a16:creationId xmlns:a16="http://schemas.microsoft.com/office/drawing/2014/main" id="{544D8F03-9565-BD41-B52D-8D2DDEC7B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49162" name="Rectangle 9">
              <a:extLst>
                <a:ext uri="{FF2B5EF4-FFF2-40B4-BE49-F238E27FC236}">
                  <a16:creationId xmlns:a16="http://schemas.microsoft.com/office/drawing/2014/main" id="{B9C6936C-6CBD-194C-BCAE-0661BDF5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3" name="Rectangle 10">
              <a:extLst>
                <a:ext uri="{FF2B5EF4-FFF2-40B4-BE49-F238E27FC236}">
                  <a16:creationId xmlns:a16="http://schemas.microsoft.com/office/drawing/2014/main" id="{9C000F0C-3244-3649-B270-A79853293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4" name="Rectangle 11">
              <a:extLst>
                <a:ext uri="{FF2B5EF4-FFF2-40B4-BE49-F238E27FC236}">
                  <a16:creationId xmlns:a16="http://schemas.microsoft.com/office/drawing/2014/main" id="{09F9261F-05B0-9E4C-8F57-CDB01C2D2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9165" name="Rectangle 12">
              <a:extLst>
                <a:ext uri="{FF2B5EF4-FFF2-40B4-BE49-F238E27FC236}">
                  <a16:creationId xmlns:a16="http://schemas.microsoft.com/office/drawing/2014/main" id="{88A5F4B0-32AF-7C44-A90D-6C3C829EB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166" name="Rectangle 13">
              <a:extLst>
                <a:ext uri="{FF2B5EF4-FFF2-40B4-BE49-F238E27FC236}">
                  <a16:creationId xmlns:a16="http://schemas.microsoft.com/office/drawing/2014/main" id="{1A3B2BDD-75E7-4849-8EFB-E6157776C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9167" name="Rectangle 14">
              <a:extLst>
                <a:ext uri="{FF2B5EF4-FFF2-40B4-BE49-F238E27FC236}">
                  <a16:creationId xmlns:a16="http://schemas.microsoft.com/office/drawing/2014/main" id="{ED928924-F419-D84C-922C-8597BB2F7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9168" name="Line 15">
              <a:extLst>
                <a:ext uri="{FF2B5EF4-FFF2-40B4-BE49-F238E27FC236}">
                  <a16:creationId xmlns:a16="http://schemas.microsoft.com/office/drawing/2014/main" id="{D38ADD8E-0BDE-D448-8C38-5683A6016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69" name="Line 16">
              <a:extLst>
                <a:ext uri="{FF2B5EF4-FFF2-40B4-BE49-F238E27FC236}">
                  <a16:creationId xmlns:a16="http://schemas.microsoft.com/office/drawing/2014/main" id="{94A3A1B9-DD05-A741-B7AA-5FC97E96D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0" name="Line 17">
              <a:extLst>
                <a:ext uri="{FF2B5EF4-FFF2-40B4-BE49-F238E27FC236}">
                  <a16:creationId xmlns:a16="http://schemas.microsoft.com/office/drawing/2014/main" id="{E85D7D83-599C-E347-9940-80E44412D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1" name="Line 18">
              <a:extLst>
                <a:ext uri="{FF2B5EF4-FFF2-40B4-BE49-F238E27FC236}">
                  <a16:creationId xmlns:a16="http://schemas.microsoft.com/office/drawing/2014/main" id="{A84A287B-8C7B-AC4F-9697-CAB551F89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2" name="Line 19">
              <a:extLst>
                <a:ext uri="{FF2B5EF4-FFF2-40B4-BE49-F238E27FC236}">
                  <a16:creationId xmlns:a16="http://schemas.microsoft.com/office/drawing/2014/main" id="{6DF866BA-329D-E84C-877B-EEDE5FFBF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3" name="Line 20">
              <a:extLst>
                <a:ext uri="{FF2B5EF4-FFF2-40B4-BE49-F238E27FC236}">
                  <a16:creationId xmlns:a16="http://schemas.microsoft.com/office/drawing/2014/main" id="{443B07F2-B842-9F47-AB0E-810C0A4BE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4" name="Line 21">
              <a:extLst>
                <a:ext uri="{FF2B5EF4-FFF2-40B4-BE49-F238E27FC236}">
                  <a16:creationId xmlns:a16="http://schemas.microsoft.com/office/drawing/2014/main" id="{8633FA62-0FA6-6146-ABBF-8058B1D62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49175" name="Line 22">
              <a:extLst>
                <a:ext uri="{FF2B5EF4-FFF2-40B4-BE49-F238E27FC236}">
                  <a16:creationId xmlns:a16="http://schemas.microsoft.com/office/drawing/2014/main" id="{1704A4D2-B37E-A440-A228-53C07524C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FE632F8-26FE-2840-9413-7AE626A46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6019800"/>
            <a:ext cx="200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Horizontal Edge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(absolute value)</a:t>
            </a:r>
          </a:p>
        </p:txBody>
      </p:sp>
      <p:pic>
        <p:nvPicPr>
          <p:cNvPr id="49156" name="Picture 4" descr="C:\Documents and Settings\Derek Hoiem\My Documents\Classes\Spring10 - Computer Vision\figs\einstein.jpg">
            <a:extLst>
              <a:ext uri="{FF2B5EF4-FFF2-40B4-BE49-F238E27FC236}">
                <a16:creationId xmlns:a16="http://schemas.microsoft.com/office/drawing/2014/main" id="{D6B340C4-75C1-614D-A465-7B991604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587" name="Picture 3" descr="C:\Documents and Settings\Derek Hoiem\My Documents\Classes\Spring10 - Computer Vision\figs\einstein_sobel_h.png">
            <a:extLst>
              <a:ext uri="{FF2B5EF4-FFF2-40B4-BE49-F238E27FC236}">
                <a16:creationId xmlns:a16="http://schemas.microsoft.com/office/drawing/2014/main" id="{D1C91021-3CC4-2040-A347-F39849F3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371600"/>
            <a:ext cx="3629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0893359-9423-364C-9208-D83C4E72C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4659313"/>
            <a:ext cx="973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Sobel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>
            <a:extLst>
              <a:ext uri="{FF2B5EF4-FFF2-40B4-BE49-F238E27FC236}">
                <a16:creationId xmlns:a16="http://schemas.microsoft.com/office/drawing/2014/main" id="{BFF99DC7-A139-6F45-AA0C-A3CBE717FA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3D world from 2D image</a:t>
            </a:r>
          </a:p>
        </p:txBody>
      </p:sp>
      <p:pic>
        <p:nvPicPr>
          <p:cNvPr id="8194" name="Picture 2" descr="C:\comp_photo\feifei_slides\feifei_slide4.png">
            <a:extLst>
              <a:ext uri="{FF2B5EF4-FFF2-40B4-BE49-F238E27FC236}">
                <a16:creationId xmlns:a16="http://schemas.microsoft.com/office/drawing/2014/main" id="{31B604E7-D370-EC40-A126-3D4DB6B5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5240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34FFBD8D-7826-B147-AA13-E8C3E73F5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Synthesize motion blur</a:t>
            </a:r>
          </a:p>
        </p:txBody>
      </p:sp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9812CF14-19D3-FE4D-A6BA-1CFD0A883C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I = imread('cameraman.tif');       subplot(2,2,1);imshow(I);title('Original Image'); 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H = fspecial('motion',20,45);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MotionBlur = imfilter(I,H,'replicate');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subplot(2,2,2);imshow(MotionBlur);title('Motion Blurred Image');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H2 = fspecial('disk',10);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blurred2 = imfilter(I,H2,'replicate');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subplot(2,2,3);imshow(blurred2);title('Blurred Image');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H3 = fspecial('gaussian', [10 10], 2);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blurred3 = imfilter(I,H3, 'replicate');</a:t>
            </a:r>
          </a:p>
          <a:p>
            <a:pPr marL="0" indent="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subplot(2,2,4);imshow(blurred3);title('Gaussian Blurred Image');</a:t>
            </a:r>
          </a:p>
          <a:p>
            <a:pPr marL="0" indent="0">
              <a:buFontTx/>
              <a:buNone/>
            </a:pP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3" descr="untitled.jpg">
            <a:extLst>
              <a:ext uri="{FF2B5EF4-FFF2-40B4-BE49-F238E27FC236}">
                <a16:creationId xmlns:a16="http://schemas.microsoft.com/office/drawing/2014/main" id="{FC885720-0B3F-AE48-9B4C-723AC650E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0"/>
            <a:ext cx="7289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66FF6DC2-E220-044E-805D-8332E788D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Sample code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4A2F67D2-1FB4-5943-AB61-55137B9D93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I=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imread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('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cameraman.tif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');</a:t>
            </a:r>
          </a:p>
          <a:p>
            <a:pPr marL="0" indent="0"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Hpr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fspecial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('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prewitt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');</a:t>
            </a:r>
          </a:p>
          <a:p>
            <a:pPr marL="0" indent="0"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Hso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fspecial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('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sobel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');</a:t>
            </a:r>
          </a:p>
          <a:p>
            <a:pPr marL="0" indent="0"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fHpr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imfilter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I,Hpr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 marL="0" indent="0">
              <a:buFontTx/>
              <a:buNone/>
            </a:pP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fHso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imfilter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I,Hso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);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fHso2=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imfilter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I,Hso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');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subplot(2,2,1);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imshow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(I); title('Original Image')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subplot(2,2,2);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imshow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fHpr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); title('Prewitt filter');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subplot(2,2,3);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imshow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fHso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); title('Sobel filter - horizontal');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subplot(2,2,4); </a:t>
            </a:r>
            <a:r>
              <a:rPr lang="en-US" altLang="en-US" sz="2000" dirty="0" err="1">
                <a:latin typeface="Courier New" panose="02070309020205020404" pitchFamily="49" charset="0"/>
                <a:ea typeface="ＭＳ Ｐゴシック" panose="020B0600070205080204" pitchFamily="34" charset="-128"/>
              </a:rPr>
              <a:t>imshow</a:t>
            </a:r>
            <a:r>
              <a:rPr lang="en-US" altLang="en-US" sz="2000" dirty="0">
                <a:latin typeface="Courier New" panose="02070309020205020404" pitchFamily="49" charset="0"/>
                <a:ea typeface="ＭＳ Ｐゴシック" panose="020B0600070205080204" pitchFamily="34" charset="-128"/>
              </a:rPr>
              <a:t>(fHso2); title('Sobel filter - vertical');</a:t>
            </a:r>
          </a:p>
          <a:p>
            <a:pPr marL="0" indent="0">
              <a:buFontTx/>
              <a:buNone/>
            </a:pPr>
            <a:endParaRPr lang="en-US" altLang="en-US" sz="2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  <a:p>
            <a:pPr marL="0" indent="0">
              <a:buFontTx/>
              <a:buNone/>
            </a:pPr>
            <a:endParaRPr lang="en-US" altLang="en-US" sz="2400" dirty="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pic>
        <p:nvPicPr>
          <p:cNvPr id="53251" name="Picture 2" descr="{\begin{bmatrix}-1&amp;0&amp;+1\\-1&amp;0&amp;+1\\-1&amp;0&amp;+1\end{bmatrix}}={\begin{bmatrix}1\\1\\1\end{bmatrix}}{\begin{bmatrix}-1&amp;0&amp;1\end{bmatrix}}">
            <a:extLst>
              <a:ext uri="{FF2B5EF4-FFF2-40B4-BE49-F238E27FC236}">
                <a16:creationId xmlns:a16="http://schemas.microsoft.com/office/drawing/2014/main" id="{C471CC20-E3DA-EF4E-B713-3C39368C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1447800"/>
            <a:ext cx="2552700" cy="695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 descr="{\begin{bmatrix}+1&amp;0&amp;-1\\+2&amp;0&amp;-2\\+1&amp;0&amp;-1\end{bmatrix}}={\begin{bmatrix}1\\2\\1\end{bmatrix}}{\begin{bmatrix}+1&amp;0&amp;-1\end{bmatrix}}">
            <a:extLst>
              <a:ext uri="{FF2B5EF4-FFF2-40B4-BE49-F238E27FC236}">
                <a16:creationId xmlns:a16="http://schemas.microsoft.com/office/drawing/2014/main" id="{262C2160-7B8D-6440-9802-E9D7D070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2836863"/>
            <a:ext cx="2686050" cy="695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Box 3">
            <a:extLst>
              <a:ext uri="{FF2B5EF4-FFF2-40B4-BE49-F238E27FC236}">
                <a16:creationId xmlns:a16="http://schemas.microsoft.com/office/drawing/2014/main" id="{882462F9-F835-DD42-B5BE-21477516D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985838"/>
            <a:ext cx="1482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Times New Roman" panose="02020603050405020304" pitchFamily="18" charset="0"/>
              </a:rPr>
              <a:t>Prewitt filter</a:t>
            </a:r>
          </a:p>
        </p:txBody>
      </p:sp>
      <p:sp>
        <p:nvSpPr>
          <p:cNvPr id="53254" name="TextBox 6">
            <a:extLst>
              <a:ext uri="{FF2B5EF4-FFF2-40B4-BE49-F238E27FC236}">
                <a16:creationId xmlns:a16="http://schemas.microsoft.com/office/drawing/2014/main" id="{26FE34B6-C7F9-D447-B024-10A4F9E8F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2419350"/>
            <a:ext cx="1327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Times New Roman" panose="02020603050405020304" pitchFamily="18" charset="0"/>
              </a:rPr>
              <a:t>Sobel filter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BDB7D523-9164-3340-9AD2-19FA68F29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54274" name="Content Placeholder 3">
            <a:extLst>
              <a:ext uri="{FF2B5EF4-FFF2-40B4-BE49-F238E27FC236}">
                <a16:creationId xmlns:a16="http://schemas.microsoft.com/office/drawing/2014/main" id="{6E42FDD8-E7F8-404C-B9DD-40501BAC75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457200"/>
            <a:ext cx="8932863" cy="62484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371DF339-223E-1742-83FF-0237AFA7C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Demosaicing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BC8B5150-DE1D-8D47-BED1-2F652EBAFE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How can we compute an R, G, and B value for every pixel?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8CDC4680-B4CD-B846-BECB-ADA278C0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62" y="2132764"/>
            <a:ext cx="182880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>
            <a:extLst>
              <a:ext uri="{FF2B5EF4-FFF2-40B4-BE49-F238E27FC236}">
                <a16:creationId xmlns:a16="http://schemas.microsoft.com/office/drawing/2014/main" id="{86C6690E-9FAD-7746-AD12-CCBC6491C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8" y="4217988"/>
            <a:ext cx="1703388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aperture.maccreate.com/files/2009/09/bayerpatter2.jpg">
            <a:extLst>
              <a:ext uri="{FF2B5EF4-FFF2-40B4-BE49-F238E27FC236}">
                <a16:creationId xmlns:a16="http://schemas.microsoft.com/office/drawing/2014/main" id="{C4FDB406-21D4-DB43-96B9-327D7A16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217" y="2168859"/>
            <a:ext cx="6429912" cy="388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205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371DF339-223E-1742-83FF-0237AFA7C2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Demosaicing</a:t>
            </a:r>
          </a:p>
        </p:txBody>
      </p:sp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BC8B5150-DE1D-8D47-BED1-2F652EBAFE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How can we compute an R, G, and B value for every pixel?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3B16C202-E362-F744-B65C-A2C8DA68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3565309" cy="286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aperture.maccreate.com/files/2009/09/bayerpatter2.jpg">
            <a:extLst>
              <a:ext uri="{FF2B5EF4-FFF2-40B4-BE49-F238E27FC236}">
                <a16:creationId xmlns:a16="http://schemas.microsoft.com/office/drawing/2014/main" id="{C4FDB406-21D4-DB43-96B9-327D7A16F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077" y="2441366"/>
            <a:ext cx="5235052" cy="315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468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>
            <a:extLst>
              <a:ext uri="{FF2B5EF4-FFF2-40B4-BE49-F238E27FC236}">
                <a16:creationId xmlns:a16="http://schemas.microsoft.com/office/drawing/2014/main" id="{0923F44A-18D5-C040-A880-68434A711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Filtering vs. convolution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82FDBCA6-97E8-3D4C-9C47-32BD8A6AB1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2d filtering</a:t>
            </a:r>
          </a:p>
          <a:p>
            <a:pPr lvl="1"/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h=filter2(g,f); </a:t>
            </a:r>
            <a:r>
              <a:rPr lang="en-US" altLang="en-US" sz="2000">
                <a:ea typeface="ＭＳ Ｐゴシック" panose="020B0600070205080204" pitchFamily="34" charset="-128"/>
              </a:rPr>
              <a:t>or</a:t>
            </a:r>
            <a:r>
              <a:rPr lang="en-US" altLang="en-US" sz="2000">
                <a:latin typeface="Courier" pitchFamily="2" charset="0"/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 h=imfilter(f,g);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2d convolution</a:t>
            </a:r>
          </a:p>
          <a:p>
            <a:pPr lvl="1"/>
            <a:r>
              <a:rPr lang="en-US" altLang="en-US">
                <a:latin typeface="Courier" pitchFamily="2" charset="0"/>
                <a:ea typeface="ＭＳ Ｐゴシック" panose="020B0600070205080204" pitchFamily="34" charset="-128"/>
              </a:rPr>
              <a:t>h=conv2(g,f);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5299" name="Object 381">
            <a:extLst>
              <a:ext uri="{FF2B5EF4-FFF2-40B4-BE49-F238E27FC236}">
                <a16:creationId xmlns:a16="http://schemas.microsoft.com/office/drawing/2014/main" id="{6728290B-8DC5-1F4A-A821-25FC372395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5373688"/>
          <a:ext cx="509111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688500" imgH="8191500" progId="Equation.3">
                  <p:embed/>
                </p:oleObj>
              </mc:Choice>
              <mc:Fallback>
                <p:oleObj name="Equation" r:id="rId3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73688"/>
                        <a:ext cx="5091113" cy="8747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0" name="TextBox 5">
            <a:extLst>
              <a:ext uri="{FF2B5EF4-FFF2-40B4-BE49-F238E27FC236}">
                <a16:creationId xmlns:a16="http://schemas.microsoft.com/office/drawing/2014/main" id="{4F6FB5D4-627C-EE44-8D21-C3D8C1B48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1447800"/>
            <a:ext cx="1289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f=image</a:t>
            </a:r>
          </a:p>
        </p:txBody>
      </p:sp>
      <p:sp>
        <p:nvSpPr>
          <p:cNvPr id="55301" name="TextBox 6">
            <a:extLst>
              <a:ext uri="{FF2B5EF4-FFF2-40B4-BE49-F238E27FC236}">
                <a16:creationId xmlns:a16="http://schemas.microsoft.com/office/drawing/2014/main" id="{C414228D-8D3F-B049-AABA-DBA53FDD2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3563" y="144780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g=filter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B22F03-1264-6149-98EF-E7EA5AB0912B}"/>
              </a:ext>
            </a:extLst>
          </p:cNvPr>
          <p:cNvCxnSpPr/>
          <p:nvPr/>
        </p:nvCxnSpPr>
        <p:spPr>
          <a:xfrm rot="5400000">
            <a:off x="3503612" y="1962151"/>
            <a:ext cx="392113" cy="125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B5EE16-527D-1E4C-8650-E90BAFA335E2}"/>
              </a:ext>
            </a:extLst>
          </p:cNvPr>
          <p:cNvCxnSpPr/>
          <p:nvPr/>
        </p:nvCxnSpPr>
        <p:spPr>
          <a:xfrm rot="5400000">
            <a:off x="4056063" y="1790700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304" name="Object 3">
            <a:extLst>
              <a:ext uri="{FF2B5EF4-FFF2-40B4-BE49-F238E27FC236}">
                <a16:creationId xmlns:a16="http://schemas.microsoft.com/office/drawing/2014/main" id="{B9266630-04F0-C747-A3D1-99A552CDF0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0850" y="32004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7688500" imgH="8191500" progId="Equation.3">
                  <p:embed/>
                </p:oleObj>
              </mc:Choice>
              <mc:Fallback>
                <p:oleObj name="Equation" r:id="rId5" imgW="47688500" imgH="8191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3200400"/>
                        <a:ext cx="5091113" cy="8747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87EEFC16-1B2A-4D48-92A5-97058DD5A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Key properties of linear filters</a:t>
            </a:r>
          </a:p>
        </p:txBody>
      </p:sp>
      <p:sp>
        <p:nvSpPr>
          <p:cNvPr id="834563" name="Rectangle 3">
            <a:extLst>
              <a:ext uri="{FF2B5EF4-FFF2-40B4-BE49-F238E27FC236}">
                <a16:creationId xmlns:a16="http://schemas.microsoft.com/office/drawing/2014/main" id="{3AD30873-CF12-F141-B9DB-48372234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14300" indent="-457200"/>
            <a:r>
              <a:rPr lang="en-US" altLang="en-US">
                <a:ea typeface="ＭＳ Ｐゴシック" panose="020B0600070205080204" pitchFamily="34" charset="-128"/>
              </a:rPr>
              <a:t>Linearity: </a:t>
            </a:r>
          </a:p>
          <a:p>
            <a:pPr marL="114300" indent="-457200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  filter(f</a:t>
            </a:r>
            <a:r>
              <a:rPr lang="en-US" altLang="en-US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 + f</a:t>
            </a:r>
            <a:r>
              <a:rPr lang="en-US" altLang="en-US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2</a:t>
            </a: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) = filter(f</a:t>
            </a:r>
            <a:r>
              <a:rPr lang="en-US" altLang="en-US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) + filter(f</a:t>
            </a:r>
            <a:r>
              <a:rPr lang="en-US" altLang="en-US" sz="2400" baseline="-25000">
                <a:latin typeface="Courier New" panose="02070309020205020404" pitchFamily="49" charset="0"/>
                <a:ea typeface="ＭＳ Ｐゴシック" panose="020B0600070205080204" pitchFamily="34" charset="-128"/>
              </a:rPr>
              <a:t>2</a:t>
            </a: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)</a:t>
            </a:r>
            <a:endParaRPr lang="en-US" altLang="en-US" b="1">
              <a:ea typeface="ＭＳ Ｐゴシック" panose="020B0600070205080204" pitchFamily="34" charset="-128"/>
            </a:endParaRPr>
          </a:p>
          <a:p>
            <a:pPr marL="114300" indent="-457200"/>
            <a:r>
              <a:rPr lang="en-US" altLang="en-US">
                <a:ea typeface="ＭＳ Ｐゴシック" panose="020B0600070205080204" pitchFamily="34" charset="-128"/>
              </a:rPr>
              <a:t>Shift invariance: same behavior regardless of pixel location</a:t>
            </a:r>
          </a:p>
          <a:p>
            <a:pPr marL="114300" indent="-457200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  <a:ea typeface="ＭＳ Ｐゴシック" panose="020B0600070205080204" pitchFamily="34" charset="-128"/>
              </a:rPr>
              <a:t>  filter(shift(f)) = shift(filter(f))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marL="114300" indent="-457200"/>
            <a:r>
              <a:rPr lang="en-US" altLang="en-US">
                <a:ea typeface="ＭＳ Ｐゴシック" panose="020B0600070205080204" pitchFamily="34" charset="-128"/>
              </a:rPr>
              <a:t>Any linear, shift-invariant operator can be represented as a convolution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91A09BC4-AFC1-D742-8133-464357ECD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More properties</a:t>
            </a:r>
          </a:p>
        </p:txBody>
      </p:sp>
      <p:sp>
        <p:nvSpPr>
          <p:cNvPr id="1057795" name="Rectangle 3">
            <a:extLst>
              <a:ext uri="{FF2B5EF4-FFF2-40B4-BE49-F238E27FC236}">
                <a16:creationId xmlns:a16="http://schemas.microsoft.com/office/drawing/2014/main" id="{46B63071-C7B8-4240-963A-8D28D120E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9154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Commutative: 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 = 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</a:p>
          <a:p>
            <a:pPr lvl="1"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Conceptually no difference between filter and signal</a:t>
            </a:r>
          </a:p>
          <a:p>
            <a:pPr lvl="1"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But particular filtering implementations might break this equality</a:t>
            </a:r>
            <a:endParaRPr lang="en-US" altLang="en-US" sz="26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Associative: 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(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c</a:t>
            </a:r>
            <a:r>
              <a:rPr lang="en-US" altLang="en-US" sz="2600">
                <a:ea typeface="ＭＳ Ｐゴシック" panose="020B0600070205080204" pitchFamily="34" charset="-128"/>
              </a:rPr>
              <a:t>) = (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) * </a:t>
            </a:r>
            <a:r>
              <a:rPr lang="en-US" altLang="en-US" sz="2600" i="1">
                <a:ea typeface="ＭＳ Ｐゴシック" panose="020B0600070205080204" pitchFamily="34" charset="-128"/>
              </a:rPr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Often apply several filters one after another: (((</a:t>
            </a:r>
            <a:r>
              <a:rPr lang="en-US" altLang="en-US" sz="2200" i="1">
                <a:ea typeface="ＭＳ Ｐゴシック" panose="020B0600070205080204" pitchFamily="34" charset="-128"/>
              </a:rPr>
              <a:t>a</a:t>
            </a:r>
            <a:r>
              <a:rPr lang="en-US" altLang="en-US" sz="2200">
                <a:ea typeface="ＭＳ Ｐゴシック" panose="020B0600070205080204" pitchFamily="34" charset="-128"/>
              </a:rPr>
              <a:t> * 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200">
                <a:ea typeface="ＭＳ Ｐゴシック" panose="020B0600070205080204" pitchFamily="34" charset="-128"/>
              </a:rPr>
              <a:t>) * 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2</a:t>
            </a:r>
            <a:r>
              <a:rPr lang="en-US" altLang="en-US" sz="2200">
                <a:ea typeface="ＭＳ Ｐゴシック" panose="020B0600070205080204" pitchFamily="34" charset="-128"/>
              </a:rPr>
              <a:t>) * 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3</a:t>
            </a:r>
            <a:r>
              <a:rPr lang="en-US" altLang="en-US" sz="2200">
                <a:ea typeface="ＭＳ Ｐゴシック" panose="020B0600070205080204" pitchFamily="34" charset="-128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200">
                <a:ea typeface="ＭＳ Ｐゴシック" panose="020B0600070205080204" pitchFamily="34" charset="-128"/>
              </a:rPr>
              <a:t>This is equivalent to applying one filter: a * (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2200">
                <a:ea typeface="ＭＳ Ｐゴシック" panose="020B0600070205080204" pitchFamily="34" charset="-128"/>
              </a:rPr>
              <a:t> * 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2</a:t>
            </a:r>
            <a:r>
              <a:rPr lang="en-US" altLang="en-US" sz="2200">
                <a:ea typeface="ＭＳ Ｐゴシック" panose="020B0600070205080204" pitchFamily="34" charset="-128"/>
              </a:rPr>
              <a:t> * </a:t>
            </a:r>
            <a:r>
              <a:rPr lang="en-US" altLang="en-US" sz="2200" i="1">
                <a:ea typeface="ＭＳ Ｐゴシック" panose="020B0600070205080204" pitchFamily="34" charset="-128"/>
              </a:rPr>
              <a:t>b</a:t>
            </a:r>
            <a:r>
              <a:rPr lang="en-US" altLang="en-US" sz="2200" baseline="-25000">
                <a:ea typeface="ＭＳ Ｐゴシック" panose="020B0600070205080204" pitchFamily="34" charset="-128"/>
              </a:rPr>
              <a:t>3</a:t>
            </a:r>
            <a:r>
              <a:rPr lang="en-US" altLang="en-US" sz="2200">
                <a:ea typeface="ＭＳ Ｐゴシック" panose="020B0600070205080204" pitchFamily="34" charset="-128"/>
              </a:rPr>
              <a:t>)</a:t>
            </a:r>
            <a:endParaRPr lang="en-US" altLang="en-US" sz="26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 sz="1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Distributes over addition: 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(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 + </a:t>
            </a:r>
            <a:r>
              <a:rPr lang="en-US" altLang="en-US" sz="2600" i="1">
                <a:ea typeface="ＭＳ Ｐゴシック" panose="020B0600070205080204" pitchFamily="34" charset="-128"/>
              </a:rPr>
              <a:t>c</a:t>
            </a:r>
            <a:r>
              <a:rPr lang="en-US" altLang="en-US" sz="2600">
                <a:ea typeface="ＭＳ Ｐゴシック" panose="020B0600070205080204" pitchFamily="34" charset="-128"/>
              </a:rPr>
              <a:t>) = (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) + (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c</a:t>
            </a:r>
            <a:r>
              <a:rPr lang="en-US" altLang="en-US" sz="260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en-US" sz="1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Scalars factor out: </a:t>
            </a:r>
            <a:r>
              <a:rPr lang="en-US" altLang="en-US" sz="2600" i="1">
                <a:ea typeface="ＭＳ Ｐゴシック" panose="020B0600070205080204" pitchFamily="34" charset="-128"/>
              </a:rPr>
              <a:t>ka * b = a * kb = k </a:t>
            </a:r>
            <a:r>
              <a:rPr lang="en-US" altLang="en-US" sz="2600">
                <a:ea typeface="ＭＳ Ｐゴシック" panose="020B0600070205080204" pitchFamily="34" charset="-128"/>
              </a:rPr>
              <a:t>(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b</a:t>
            </a:r>
            <a:r>
              <a:rPr lang="en-US" altLang="en-US" sz="260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en-US" sz="140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Identity: unit impulse </a:t>
            </a:r>
            <a:r>
              <a:rPr lang="en-US" altLang="en-US" sz="2600" i="1">
                <a:ea typeface="ＭＳ Ｐゴシック" panose="020B0600070205080204" pitchFamily="34" charset="-128"/>
              </a:rPr>
              <a:t>e</a:t>
            </a:r>
            <a:r>
              <a:rPr lang="en-US" altLang="en-US" sz="2600">
                <a:ea typeface="ＭＳ Ｐゴシック" panose="020B0600070205080204" pitchFamily="34" charset="-128"/>
              </a:rPr>
              <a:t> = [0, 0, 1, 0, 0],</a:t>
            </a:r>
            <a:br>
              <a:rPr lang="en-US" altLang="en-US" sz="2600">
                <a:ea typeface="ＭＳ Ｐゴシック" panose="020B0600070205080204" pitchFamily="34" charset="-128"/>
              </a:rPr>
            </a:b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  <a:r>
              <a:rPr lang="en-US" altLang="en-US" sz="2600">
                <a:ea typeface="ＭＳ Ｐゴシック" panose="020B0600070205080204" pitchFamily="34" charset="-128"/>
              </a:rPr>
              <a:t> * </a:t>
            </a:r>
            <a:r>
              <a:rPr lang="en-US" altLang="en-US" sz="2600" i="1">
                <a:ea typeface="ＭＳ Ｐゴシック" panose="020B0600070205080204" pitchFamily="34" charset="-128"/>
              </a:rPr>
              <a:t>e</a:t>
            </a:r>
            <a:r>
              <a:rPr lang="en-US" altLang="en-US" sz="2600">
                <a:ea typeface="ＭＳ Ｐゴシック" panose="020B0600070205080204" pitchFamily="34" charset="-128"/>
              </a:rPr>
              <a:t> = </a:t>
            </a:r>
            <a:r>
              <a:rPr lang="en-US" altLang="en-US" sz="2600" i="1">
                <a:ea typeface="ＭＳ Ｐゴシック" panose="020B0600070205080204" pitchFamily="34" charset="-128"/>
              </a:rPr>
              <a:t>a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20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2193933D-12A8-6F4F-93EB-E6FDD21063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Gaussian filter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F85E8DDE-38B0-DD46-A48F-50B495BC53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16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>
              <a:latin typeface="Courier New" panose="02070309020205020404" pitchFamily="49" charset="0"/>
              <a:ea typeface="ＭＳ Ｐゴシック" panose="020B0600070205080204" pitchFamily="34" charset="-128"/>
            </a:endParaRPr>
          </a:p>
        </p:txBody>
      </p:sp>
      <p:pic>
        <p:nvPicPr>
          <p:cNvPr id="61443" name="Picture 4" descr="realgaussian">
            <a:extLst>
              <a:ext uri="{FF2B5EF4-FFF2-40B4-BE49-F238E27FC236}">
                <a16:creationId xmlns:a16="http://schemas.microsoft.com/office/drawing/2014/main" id="{016B745A-1F75-FC49-838A-C995172A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5">
            <a:extLst>
              <a:ext uri="{FF2B5EF4-FFF2-40B4-BE49-F238E27FC236}">
                <a16:creationId xmlns:a16="http://schemas.microsoft.com/office/drawing/2014/main" id="{14AB4311-3A33-7C48-B482-C1698629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 descr="txp_fig">
            <a:extLst>
              <a:ext uri="{FF2B5EF4-FFF2-40B4-BE49-F238E27FC236}">
                <a16:creationId xmlns:a16="http://schemas.microsoft.com/office/drawing/2014/main" id="{529A11B6-CD49-C248-A7DE-4BD418563D6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7">
            <a:extLst>
              <a:ext uri="{FF2B5EF4-FFF2-40B4-BE49-F238E27FC236}">
                <a16:creationId xmlns:a16="http://schemas.microsoft.com/office/drawing/2014/main" id="{3701C39A-9EB1-6247-9B4F-279CB79A1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0.003   0.013   0.022   0.013   0.003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0.013   0.059   0.097   0.059   0.013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0.022   0.097   0.159   0.097   0.022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0.013   0.059   0.097   0.059   0.013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0.003   0.013   0.022   0.013   0.003</a:t>
            </a:r>
          </a:p>
        </p:txBody>
      </p:sp>
      <p:sp>
        <p:nvSpPr>
          <p:cNvPr id="61447" name="Text Box 8">
            <a:extLst>
              <a:ext uri="{FF2B5EF4-FFF2-40B4-BE49-F238E27FC236}">
                <a16:creationId xmlns:a16="http://schemas.microsoft.com/office/drawing/2014/main" id="{2B94B8DD-78ED-7A47-84C8-B4B49F4AF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3900488"/>
            <a:ext cx="1825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ahoma" panose="020B0604030504040204" pitchFamily="34" charset="0"/>
                <a:cs typeface="Arial" panose="020B0604020202020204" pitchFamily="34" charset="0"/>
                <a:sym typeface="Symbol" pitchFamily="2" charset="2"/>
              </a:rPr>
              <a:t>5 x 5,  = 1</a:t>
            </a:r>
            <a:endParaRPr lang="en-US" altLang="en-US" sz="2400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1448" name="Rectangle 9">
            <a:extLst>
              <a:ext uri="{FF2B5EF4-FFF2-40B4-BE49-F238E27FC236}">
                <a16:creationId xmlns:a16="http://schemas.microsoft.com/office/drawing/2014/main" id="{DF96276A-8CEF-6E4C-9D79-2A3D8559B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532A5E44-AAAA-0E44-96FF-B31D29F15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Analysis from local evidence</a:t>
            </a:r>
          </a:p>
        </p:txBody>
      </p:sp>
      <p:pic>
        <p:nvPicPr>
          <p:cNvPr id="9218" name="Picture 2" descr="C:\comp_photo\feifei_slides\feifei_slide6.png">
            <a:extLst>
              <a:ext uri="{FF2B5EF4-FFF2-40B4-BE49-F238E27FC236}">
                <a16:creationId xmlns:a16="http://schemas.microsoft.com/office/drawing/2014/main" id="{2BBB9CE3-198F-0948-BB74-A966A67FD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600200"/>
            <a:ext cx="63754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5">
            <a:extLst>
              <a:ext uri="{FF2B5EF4-FFF2-40B4-BE49-F238E27FC236}">
                <a16:creationId xmlns:a16="http://schemas.microsoft.com/office/drawing/2014/main" id="{614A20A7-C43B-7A49-BA0D-B5B237AC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4">
            <a:extLst>
              <a:ext uri="{FF2B5EF4-FFF2-40B4-BE49-F238E27FC236}">
                <a16:creationId xmlns:a16="http://schemas.microsoft.com/office/drawing/2014/main" id="{C54B5D85-1543-454E-AE3C-4D01288AD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>
            <a:extLst>
              <a:ext uri="{FF2B5EF4-FFF2-40B4-BE49-F238E27FC236}">
                <a16:creationId xmlns:a16="http://schemas.microsoft.com/office/drawing/2014/main" id="{2992FC01-844D-6A4F-A679-65FC3DBD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itle 1">
            <a:extLst>
              <a:ext uri="{FF2B5EF4-FFF2-40B4-BE49-F238E27FC236}">
                <a16:creationId xmlns:a16="http://schemas.microsoft.com/office/drawing/2014/main" id="{24633E14-430C-CE41-B4E8-1FF86C442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Smoothing with Gaussian filter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3">
            <a:extLst>
              <a:ext uri="{FF2B5EF4-FFF2-40B4-BE49-F238E27FC236}">
                <a16:creationId xmlns:a16="http://schemas.microsoft.com/office/drawing/2014/main" id="{23E90E4E-2705-3F4B-882D-DE85AB6D7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Picture 4">
            <a:extLst>
              <a:ext uri="{FF2B5EF4-FFF2-40B4-BE49-F238E27FC236}">
                <a16:creationId xmlns:a16="http://schemas.microsoft.com/office/drawing/2014/main" id="{0976086B-2B50-3346-96AD-320233F63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5">
            <a:extLst>
              <a:ext uri="{FF2B5EF4-FFF2-40B4-BE49-F238E27FC236}">
                <a16:creationId xmlns:a16="http://schemas.microsoft.com/office/drawing/2014/main" id="{0AF32A74-907A-8C4F-B6B9-F44C9D5C6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Title 1">
            <a:extLst>
              <a:ext uri="{FF2B5EF4-FFF2-40B4-BE49-F238E27FC236}">
                <a16:creationId xmlns:a16="http://schemas.microsoft.com/office/drawing/2014/main" id="{F88AA849-1642-9C47-A67B-515CEAED6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Smoothing with box filter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995F231E-DDAA-A24F-90BF-FE24F28CF6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Gaussian filters</a:t>
            </a:r>
          </a:p>
        </p:txBody>
      </p:sp>
      <p:sp>
        <p:nvSpPr>
          <p:cNvPr id="1035267" name="Rectangle 3">
            <a:extLst>
              <a:ext uri="{FF2B5EF4-FFF2-40B4-BE49-F238E27FC236}">
                <a16:creationId xmlns:a16="http://schemas.microsoft.com/office/drawing/2014/main" id="{239202CF-4F62-7C4E-A721-13818A46349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>
            <a:blip r:embed="rId3"/>
            <a:stretch>
              <a:fillRect l="-1698" t="-1401" b="-364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27CE22B6-4D99-C947-A976-E26FF3234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Separability of Gaussian filter</a:t>
            </a:r>
          </a:p>
        </p:txBody>
      </p:sp>
      <p:pic>
        <p:nvPicPr>
          <p:cNvPr id="67586" name="Picture 4">
            <a:extLst>
              <a:ext uri="{FF2B5EF4-FFF2-40B4-BE49-F238E27FC236}">
                <a16:creationId xmlns:a16="http://schemas.microsoft.com/office/drawing/2014/main" id="{EC5825BD-6EEC-C840-A247-1818AE317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/>
          <a:stretch>
            <a:fillRect/>
          </a:stretch>
        </p:blipFill>
        <p:spPr bwMode="auto">
          <a:xfrm>
            <a:off x="762000" y="1757363"/>
            <a:ext cx="7542213" cy="426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C783104B-5943-724D-A658-B7930A063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Separability example</a:t>
            </a:r>
          </a:p>
        </p:txBody>
      </p:sp>
      <p:pic>
        <p:nvPicPr>
          <p:cNvPr id="69634" name="Picture 6" descr="sep1">
            <a:extLst>
              <a:ext uri="{FF2B5EF4-FFF2-40B4-BE49-F238E27FC236}">
                <a16:creationId xmlns:a16="http://schemas.microsoft.com/office/drawing/2014/main" id="{61C25500-0C7A-AD4F-B98E-68CFA1B4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60463"/>
            <a:ext cx="4824413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>
            <a:extLst>
              <a:ext uri="{FF2B5EF4-FFF2-40B4-BE49-F238E27FC236}">
                <a16:creationId xmlns:a16="http://schemas.microsoft.com/office/drawing/2014/main" id="{8624C433-2FDE-9B4B-906E-1B0680622DF9}"/>
              </a:ext>
            </a:extLst>
          </p:cNvPr>
          <p:cNvGrpSpPr>
            <a:grpSpLocks/>
          </p:cNvGrpSpPr>
          <p:nvPr/>
        </p:nvGrpSpPr>
        <p:grpSpPr bwMode="auto">
          <a:xfrm>
            <a:off x="4216400" y="4105275"/>
            <a:ext cx="4241800" cy="2590800"/>
            <a:chOff x="1216" y="2442"/>
            <a:chExt cx="2672" cy="1632"/>
          </a:xfrm>
        </p:grpSpPr>
        <p:pic>
          <p:nvPicPr>
            <p:cNvPr id="69643" name="Picture 8" descr="sep3">
              <a:extLst>
                <a:ext uri="{FF2B5EF4-FFF2-40B4-BE49-F238E27FC236}">
                  <a16:creationId xmlns:a16="http://schemas.microsoft.com/office/drawing/2014/main" id="{E1EB18C5-632B-C047-9858-74C62DFC8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" y="2442"/>
              <a:ext cx="2672" cy="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4" name="Text Box 5">
              <a:extLst>
                <a:ext uri="{FF2B5EF4-FFF2-40B4-BE49-F238E27FC236}">
                  <a16:creationId xmlns:a16="http://schemas.microsoft.com/office/drawing/2014/main" id="{7C791DD6-E45C-164C-8088-0F35D90D2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2688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69645" name="Text Box 9">
              <a:extLst>
                <a:ext uri="{FF2B5EF4-FFF2-40B4-BE49-F238E27FC236}">
                  <a16:creationId xmlns:a16="http://schemas.microsoft.com/office/drawing/2014/main" id="{AC82B36F-E96C-9F4F-891D-60AC8D305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" y="3504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69646" name="Text Box 10">
              <a:extLst>
                <a:ext uri="{FF2B5EF4-FFF2-40B4-BE49-F238E27FC236}">
                  <a16:creationId xmlns:a16="http://schemas.microsoft.com/office/drawing/2014/main" id="{FEC8937A-6039-EB4A-9769-DC149A2E6E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" y="2688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69647" name="Text Box 11">
              <a:extLst>
                <a:ext uri="{FF2B5EF4-FFF2-40B4-BE49-F238E27FC236}">
                  <a16:creationId xmlns:a16="http://schemas.microsoft.com/office/drawing/2014/main" id="{844688B7-D3EC-7E4D-B8EA-7714C0C2DB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2" y="3456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</p:grpSp>
      <p:sp>
        <p:nvSpPr>
          <p:cNvPr id="1037325" name="Rectangle 13">
            <a:extLst>
              <a:ext uri="{FF2B5EF4-FFF2-40B4-BE49-F238E27FC236}">
                <a16:creationId xmlns:a16="http://schemas.microsoft.com/office/drawing/2014/main" id="{04B9CB13-AD56-974B-87EF-3A002153D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19200"/>
            <a:ext cx="20574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7319" name="Picture 7" descr="sep2">
            <a:extLst>
              <a:ext uri="{FF2B5EF4-FFF2-40B4-BE49-F238E27FC236}">
                <a16:creationId xmlns:a16="http://schemas.microsoft.com/office/drawing/2014/main" id="{99224ED3-AC31-D94A-AC37-939B5C80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67000"/>
            <a:ext cx="3705225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Text Box 14">
            <a:extLst>
              <a:ext uri="{FF2B5EF4-FFF2-40B4-BE49-F238E27FC236}">
                <a16:creationId xmlns:a16="http://schemas.microsoft.com/office/drawing/2014/main" id="{2F615FB7-9306-4C48-8BD3-35515C744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1408113"/>
            <a:ext cx="3044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2D convolution</a:t>
            </a:r>
            <a:b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(center location only)</a:t>
            </a:r>
          </a:p>
        </p:txBody>
      </p:sp>
      <p:sp>
        <p:nvSpPr>
          <p:cNvPr id="1037329" name="Text Box 17">
            <a:extLst>
              <a:ext uri="{FF2B5EF4-FFF2-40B4-BE49-F238E27FC236}">
                <a16:creationId xmlns:a16="http://schemas.microsoft.com/office/drawing/2014/main" id="{4DAF7767-6351-294A-B28F-643F5B2F1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2667000"/>
            <a:ext cx="287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The filter factors</a:t>
            </a:r>
            <a:b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into a product of 1D</a:t>
            </a:r>
            <a:b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filters:</a:t>
            </a:r>
          </a:p>
        </p:txBody>
      </p:sp>
      <p:sp>
        <p:nvSpPr>
          <p:cNvPr id="1037330" name="Text Box 18">
            <a:extLst>
              <a:ext uri="{FF2B5EF4-FFF2-40B4-BE49-F238E27FC236}">
                <a16:creationId xmlns:a16="http://schemas.microsoft.com/office/drawing/2014/main" id="{03E8C959-A9A6-BC4E-BA8F-0E3518DE2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4159250"/>
            <a:ext cx="29241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Perform convolution</a:t>
            </a:r>
            <a:b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along rows:</a:t>
            </a:r>
          </a:p>
        </p:txBody>
      </p:sp>
      <p:sp>
        <p:nvSpPr>
          <p:cNvPr id="1037331" name="Text Box 19">
            <a:extLst>
              <a:ext uri="{FF2B5EF4-FFF2-40B4-BE49-F238E27FC236}">
                <a16:creationId xmlns:a16="http://schemas.microsoft.com/office/drawing/2014/main" id="{56DC2BC1-F037-B641-A8AD-F6BED3CD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8" y="5454650"/>
            <a:ext cx="40544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Followed by convolution</a:t>
            </a:r>
            <a:b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along the remaining column:</a:t>
            </a:r>
          </a:p>
        </p:txBody>
      </p:sp>
      <p:sp>
        <p:nvSpPr>
          <p:cNvPr id="1037332" name="Rectangle 20">
            <a:extLst>
              <a:ext uri="{FF2B5EF4-FFF2-40B4-BE49-F238E27FC236}">
                <a16:creationId xmlns:a16="http://schemas.microsoft.com/office/drawing/2014/main" id="{A13B3048-3D6B-A240-966D-108683542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25" y="5334000"/>
            <a:ext cx="3546475" cy="1362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E0641-AD40-79A1-74FD-716B1074ED6E}"/>
              </a:ext>
            </a:extLst>
          </p:cNvPr>
          <p:cNvSpPr txBox="1"/>
          <p:nvPr/>
        </p:nvSpPr>
        <p:spPr>
          <a:xfrm>
            <a:off x="5715000" y="381000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FFFF00"/>
                </a:solidFill>
              </a:rPr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D9FCA-2A78-C622-EE46-25EA94807414}"/>
              </a:ext>
            </a:extLst>
          </p:cNvPr>
          <p:cNvSpPr txBox="1"/>
          <p:nvPr/>
        </p:nvSpPr>
        <p:spPr>
          <a:xfrm>
            <a:off x="6805613" y="367159"/>
            <a:ext cx="15763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FFFF00"/>
                </a:solidFill>
              </a:rPr>
              <a:t>image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28ECDC-AC47-1603-21A5-5E4211E09BF3}"/>
              </a:ext>
            </a:extLst>
          </p:cNvPr>
          <p:cNvCxnSpPr/>
          <p:nvPr/>
        </p:nvCxnSpPr>
        <p:spPr>
          <a:xfrm flipH="1">
            <a:off x="5029200" y="793105"/>
            <a:ext cx="779463" cy="4848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07104-17D6-9AE0-95E2-631209E272AD}"/>
              </a:ext>
            </a:extLst>
          </p:cNvPr>
          <p:cNvCxnSpPr/>
          <p:nvPr/>
        </p:nvCxnSpPr>
        <p:spPr>
          <a:xfrm flipH="1">
            <a:off x="6337300" y="809946"/>
            <a:ext cx="779463" cy="4848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325" grpId="0" animBg="1"/>
      <p:bldP spid="1037329" grpId="0"/>
      <p:bldP spid="1037330" grpId="0"/>
      <p:bldP spid="1037331" grpId="0"/>
      <p:bldP spid="10373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0665CF76-4EF6-F740-95EC-B08D12803A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Separability</a:t>
            </a:r>
          </a:p>
        </p:txBody>
      </p:sp>
      <p:sp>
        <p:nvSpPr>
          <p:cNvPr id="71682" name="Content Placeholder 17">
            <a:extLst>
              <a:ext uri="{FF2B5EF4-FFF2-40B4-BE49-F238E27FC236}">
                <a16:creationId xmlns:a16="http://schemas.microsoft.com/office/drawing/2014/main" id="{1411C2CC-B2ED-794E-850B-76326542F4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>
                <a:ea typeface="ＭＳ Ｐゴシック" panose="020B0600070205080204" pitchFamily="34" charset="-128"/>
              </a:rPr>
              <a:t>Why is separability useful in practice?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Filtering an M-by-N image with a P-by-Q kernel requires roughly MNPQ multiples and adds.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For a separable filter, it requires 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MNP multiples and adds for the first step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MNQ multiples and adds for the second step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MN(P+Q) multiples and adds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For a 9-by-9 filter, a theoretical speed-up of 4.5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54B6C8C4-E087-4544-8E90-CEE1B7A21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Practical matters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D6F606F2-821B-AA4D-BDA0-73334A7C4C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How big should the filter be?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Values at edges should be near zero</a:t>
            </a:r>
          </a:p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Rule of thumb for Gaussian: set filter half-width to about 2.4 (or 3) </a:t>
            </a:r>
            <a:r>
              <a:rPr lang="en-US" altLang="en-US" sz="2800" i="1">
                <a:ea typeface="ＭＳ Ｐゴシック" panose="020B0600070205080204" pitchFamily="34" charset="-128"/>
              </a:rPr>
              <a:t>σ </a:t>
            </a:r>
            <a:endParaRPr lang="en-US" altLang="en-US" sz="280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800">
              <a:ea typeface="ＭＳ Ｐゴシック" panose="020B0600070205080204" pitchFamily="34" charset="-128"/>
            </a:endParaRPr>
          </a:p>
        </p:txBody>
      </p:sp>
      <p:sp>
        <p:nvSpPr>
          <p:cNvPr id="73731" name="Picture 4">
            <a:extLst>
              <a:ext uri="{FF2B5EF4-FFF2-40B4-BE49-F238E27FC236}">
                <a16:creationId xmlns:a16="http://schemas.microsoft.com/office/drawing/2014/main" id="{FDD17454-84B0-834C-9074-B5E5B78D9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38400" y="2895600"/>
            <a:ext cx="42672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732" name="Picture 7" descr="http://hyperphysics.phy-astr.gsu.edu/hbase/math/immath/hwidc.gif">
            <a:extLst>
              <a:ext uri="{FF2B5EF4-FFF2-40B4-BE49-F238E27FC236}">
                <a16:creationId xmlns:a16="http://schemas.microsoft.com/office/drawing/2014/main" id="{5BA48154-4AF8-4B46-9712-DBE7D57B8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33800"/>
            <a:ext cx="3136900" cy="2946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48D5E447-7555-284A-A64F-AC65511CC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Practical matters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9EAFFEE7-C7AC-0445-81B1-46EA5A8592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What about near the image boundary?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the filter window falls off the extent of the image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need to extrapolate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methods: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clip filter (black)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wrap around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copy edge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reflect across edge</a:t>
            </a:r>
          </a:p>
        </p:txBody>
      </p:sp>
      <p:pic>
        <p:nvPicPr>
          <p:cNvPr id="75779" name="Picture 4">
            <a:extLst>
              <a:ext uri="{FF2B5EF4-FFF2-40B4-BE49-F238E27FC236}">
                <a16:creationId xmlns:a16="http://schemas.microsoft.com/office/drawing/2014/main" id="{A295BA18-AF5E-0C47-9823-0ED72B83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1" name="Picture 5">
            <a:extLst>
              <a:ext uri="{FF2B5EF4-FFF2-40B4-BE49-F238E27FC236}">
                <a16:creationId xmlns:a16="http://schemas.microsoft.com/office/drawing/2014/main" id="{66BB806C-115F-AA42-B475-4567F8C0C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2" name="Picture 6">
            <a:extLst>
              <a:ext uri="{FF2B5EF4-FFF2-40B4-BE49-F238E27FC236}">
                <a16:creationId xmlns:a16="http://schemas.microsoft.com/office/drawing/2014/main" id="{7C31CBC8-FF66-3F4F-9D80-B9F68B14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3" name="Picture 7">
            <a:extLst>
              <a:ext uri="{FF2B5EF4-FFF2-40B4-BE49-F238E27FC236}">
                <a16:creationId xmlns:a16="http://schemas.microsoft.com/office/drawing/2014/main" id="{C93BACBA-1E9D-7B49-B52E-CD54FDDB9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4" name="Picture 8">
            <a:extLst>
              <a:ext uri="{FF2B5EF4-FFF2-40B4-BE49-F238E27FC236}">
                <a16:creationId xmlns:a16="http://schemas.microsoft.com/office/drawing/2014/main" id="{DC2BEE06-3C7E-474A-BBFD-EDEDCAEC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5" name="Picture 9">
            <a:extLst>
              <a:ext uri="{FF2B5EF4-FFF2-40B4-BE49-F238E27FC236}">
                <a16:creationId xmlns:a16="http://schemas.microsoft.com/office/drawing/2014/main" id="{1B0AF121-CF83-0240-9486-3A42C059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6" name="Picture 10">
            <a:extLst>
              <a:ext uri="{FF2B5EF4-FFF2-40B4-BE49-F238E27FC236}">
                <a16:creationId xmlns:a16="http://schemas.microsoft.com/office/drawing/2014/main" id="{29195381-27D5-9A41-9317-AE0AC873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7" name="Picture 11">
            <a:extLst>
              <a:ext uri="{FF2B5EF4-FFF2-40B4-BE49-F238E27FC236}">
                <a16:creationId xmlns:a16="http://schemas.microsoft.com/office/drawing/2014/main" id="{8785A7B0-6330-DD43-9012-F6CB64718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8" name="Picture 12">
            <a:extLst>
              <a:ext uri="{FF2B5EF4-FFF2-40B4-BE49-F238E27FC236}">
                <a16:creationId xmlns:a16="http://schemas.microsoft.com/office/drawing/2014/main" id="{310442BB-BC2F-2C4C-9797-B904A62D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49" name="Picture 13">
            <a:extLst>
              <a:ext uri="{FF2B5EF4-FFF2-40B4-BE49-F238E27FC236}">
                <a16:creationId xmlns:a16="http://schemas.microsoft.com/office/drawing/2014/main" id="{EB1DEC71-1E24-B049-9FCE-A15BC5121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0" name="Picture 14">
            <a:extLst>
              <a:ext uri="{FF2B5EF4-FFF2-40B4-BE49-F238E27FC236}">
                <a16:creationId xmlns:a16="http://schemas.microsoft.com/office/drawing/2014/main" id="{B6779B98-27C5-A046-A39B-17C1D6B2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1" name="Picture 15">
            <a:extLst>
              <a:ext uri="{FF2B5EF4-FFF2-40B4-BE49-F238E27FC236}">
                <a16:creationId xmlns:a16="http://schemas.microsoft.com/office/drawing/2014/main" id="{01FA73E8-4964-CA4A-9A04-58F7C2E6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0752" name="Picture 16">
            <a:extLst>
              <a:ext uri="{FF2B5EF4-FFF2-40B4-BE49-F238E27FC236}">
                <a16:creationId xmlns:a16="http://schemas.microsoft.com/office/drawing/2014/main" id="{3D3BA3FC-AE85-A444-BE3C-B46F79910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63" y="2671763"/>
            <a:ext cx="4033837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7521E0BF-F407-9A4D-83B7-FA9C18FDD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Practical matters</a:t>
            </a:r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533615F2-CA5E-0E43-B27B-314BBF2B81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methods (MATLAB):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clip filter (black): 	imfilter(f, g, 0)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wrap around:	imfilter(f, g, ‘circular’)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copy edge: 		imfilter(f, g, ‘replicate’)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reflect across edge: 	imfilter(f, g, ‘symmetric’)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6C84C-7E3C-6444-9916-12E41AFD2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75" y="0"/>
            <a:ext cx="492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>
            <a:extLst>
              <a:ext uri="{FF2B5EF4-FFF2-40B4-BE49-F238E27FC236}">
                <a16:creationId xmlns:a16="http://schemas.microsoft.com/office/drawing/2014/main" id="{EC34BBB2-F4C9-8548-A784-AABC0BF5E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9624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3E7DE63-FF54-BF42-A94B-A8FADD2BCC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Practical matters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95A00F4-C196-B246-8571-DCD8499CC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What is the size of the output?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MATLAB: filter2(g, f,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shape</a:t>
            </a:r>
            <a:r>
              <a:rPr lang="en-US" altLang="en-US" sz="2400" dirty="0">
                <a:ea typeface="ＭＳ Ｐゴシック" panose="020B0600070205080204" pitchFamily="34" charset="-128"/>
              </a:rPr>
              <a:t>)    g: filter, </a:t>
            </a:r>
            <a:r>
              <a:rPr lang="en-US" altLang="en-US" sz="2400" dirty="0" err="1">
                <a:ea typeface="ＭＳ Ｐゴシック" panose="020B0600070205080204" pitchFamily="34" charset="-128"/>
              </a:rPr>
              <a:t>f:image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000" i="1" dirty="0">
                <a:ea typeface="ＭＳ Ｐゴシック" panose="020B0600070205080204" pitchFamily="34" charset="-128"/>
              </a:rPr>
              <a:t>shape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‘full’: output size is sum of sizes of f and g</a:t>
            </a:r>
          </a:p>
          <a:p>
            <a:pPr lvl="1"/>
            <a:r>
              <a:rPr lang="en-US" altLang="en-US" sz="2000" i="1" dirty="0">
                <a:ea typeface="ＭＳ Ｐゴシック" panose="020B0600070205080204" pitchFamily="34" charset="-128"/>
              </a:rPr>
              <a:t>shape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‘same’: output size is same as f (default setting)</a:t>
            </a:r>
          </a:p>
          <a:p>
            <a:pPr lvl="1"/>
            <a:r>
              <a:rPr lang="en-US" altLang="en-US" sz="2000" i="1" dirty="0">
                <a:ea typeface="ＭＳ Ｐゴシック" panose="020B0600070205080204" pitchFamily="34" charset="-128"/>
              </a:rPr>
              <a:t>shape</a:t>
            </a:r>
            <a:r>
              <a:rPr lang="en-US" altLang="en-US" sz="2000" dirty="0">
                <a:ea typeface="ＭＳ Ｐゴシック" panose="020B0600070205080204" pitchFamily="34" charset="-128"/>
              </a:rPr>
              <a:t> = ‘valid’: output size is difference of sizes of f and g </a:t>
            </a:r>
          </a:p>
        </p:txBody>
      </p:sp>
      <p:sp>
        <p:nvSpPr>
          <p:cNvPr id="79876" name="Rectangle 4">
            <a:extLst>
              <a:ext uri="{FF2B5EF4-FFF2-40B4-BE49-F238E27FC236}">
                <a16:creationId xmlns:a16="http://schemas.microsoft.com/office/drawing/2014/main" id="{6E6869D1-42E1-9F4F-BFAC-640C57EEC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1910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FEFCC38E-6E4C-8C45-8CE3-345736AF4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78" name="Rectangle 8">
            <a:extLst>
              <a:ext uri="{FF2B5EF4-FFF2-40B4-BE49-F238E27FC236}">
                <a16:creationId xmlns:a16="http://schemas.microsoft.com/office/drawing/2014/main" id="{6A6619E0-C9F4-EC4B-BD47-46004E1FA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79" name="Rectangle 9">
            <a:extLst>
              <a:ext uri="{FF2B5EF4-FFF2-40B4-BE49-F238E27FC236}">
                <a16:creationId xmlns:a16="http://schemas.microsoft.com/office/drawing/2014/main" id="{18551861-7B46-DF46-8D07-0E8E09226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096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0" name="Rectangle 10">
            <a:extLst>
              <a:ext uri="{FF2B5EF4-FFF2-40B4-BE49-F238E27FC236}">
                <a16:creationId xmlns:a16="http://schemas.microsoft.com/office/drawing/2014/main" id="{1C1A7135-F446-3843-8E76-31F614777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096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1" name="Rectangle 13">
            <a:extLst>
              <a:ext uri="{FF2B5EF4-FFF2-40B4-BE49-F238E27FC236}">
                <a16:creationId xmlns:a16="http://schemas.microsoft.com/office/drawing/2014/main" id="{AE9F3356-D700-874F-B8BA-F6554244F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1910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9882" name="Rectangle 14">
            <a:extLst>
              <a:ext uri="{FF2B5EF4-FFF2-40B4-BE49-F238E27FC236}">
                <a16:creationId xmlns:a16="http://schemas.microsoft.com/office/drawing/2014/main" id="{FE85CD14-196F-FE44-9673-7FC20BC50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9624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3" name="Rectangle 15">
            <a:extLst>
              <a:ext uri="{FF2B5EF4-FFF2-40B4-BE49-F238E27FC236}">
                <a16:creationId xmlns:a16="http://schemas.microsoft.com/office/drawing/2014/main" id="{1A221060-9332-154D-823B-8D9DB077F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9624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4" name="Rectangle 16">
            <a:extLst>
              <a:ext uri="{FF2B5EF4-FFF2-40B4-BE49-F238E27FC236}">
                <a16:creationId xmlns:a16="http://schemas.microsoft.com/office/drawing/2014/main" id="{CA042EB5-8C71-F747-BC1B-90A095A9C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94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5" name="Rectangle 17">
            <a:extLst>
              <a:ext uri="{FF2B5EF4-FFF2-40B4-BE49-F238E27FC236}">
                <a16:creationId xmlns:a16="http://schemas.microsoft.com/office/drawing/2014/main" id="{082393B0-1A2F-4C45-B581-031363C5E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8674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6" name="Rectangle 19">
            <a:extLst>
              <a:ext uri="{FF2B5EF4-FFF2-40B4-BE49-F238E27FC236}">
                <a16:creationId xmlns:a16="http://schemas.microsoft.com/office/drawing/2014/main" id="{074A29F8-38C8-E549-9BE2-7DAC03AB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1910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79887" name="Rectangle 18">
            <a:extLst>
              <a:ext uri="{FF2B5EF4-FFF2-40B4-BE49-F238E27FC236}">
                <a16:creationId xmlns:a16="http://schemas.microsoft.com/office/drawing/2014/main" id="{BD63C4F0-45BA-644F-83DA-2C903F698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34340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88" name="Rectangle 20">
            <a:extLst>
              <a:ext uri="{FF2B5EF4-FFF2-40B4-BE49-F238E27FC236}">
                <a16:creationId xmlns:a16="http://schemas.microsoft.com/office/drawing/2014/main" id="{004F44EB-2AD4-E346-B0C2-36EFF41AB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4191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89" name="Rectangle 21">
            <a:extLst>
              <a:ext uri="{FF2B5EF4-FFF2-40B4-BE49-F238E27FC236}">
                <a16:creationId xmlns:a16="http://schemas.microsoft.com/office/drawing/2014/main" id="{8FBF7BFB-8324-2946-B841-C0DED3549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4191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90" name="Rectangle 22">
            <a:extLst>
              <a:ext uri="{FF2B5EF4-FFF2-40B4-BE49-F238E27FC236}">
                <a16:creationId xmlns:a16="http://schemas.microsoft.com/office/drawing/2014/main" id="{6B98EFD8-5D9A-8A4C-ACDE-CB332225C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5715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91" name="Rectangle 23">
            <a:extLst>
              <a:ext uri="{FF2B5EF4-FFF2-40B4-BE49-F238E27FC236}">
                <a16:creationId xmlns:a16="http://schemas.microsoft.com/office/drawing/2014/main" id="{CE5CDD6E-7F8A-5B45-BE73-FA57834D6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715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79892" name="Text Box 24">
            <a:extLst>
              <a:ext uri="{FF2B5EF4-FFF2-40B4-BE49-F238E27FC236}">
                <a16:creationId xmlns:a16="http://schemas.microsoft.com/office/drawing/2014/main" id="{1DAA4D63-619B-F94E-920F-C546C9EC8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3657600"/>
            <a:ext cx="512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</a:p>
        </p:txBody>
      </p:sp>
      <p:sp>
        <p:nvSpPr>
          <p:cNvPr id="79893" name="Text Box 25">
            <a:extLst>
              <a:ext uri="{FF2B5EF4-FFF2-40B4-BE49-F238E27FC236}">
                <a16:creationId xmlns:a16="http://schemas.microsoft.com/office/drawing/2014/main" id="{7E7ED2A9-E675-A64A-9318-C705DB1C4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3694113"/>
            <a:ext cx="811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</a:p>
        </p:txBody>
      </p:sp>
      <p:sp>
        <p:nvSpPr>
          <p:cNvPr id="79894" name="Text Box 26">
            <a:extLst>
              <a:ext uri="{FF2B5EF4-FFF2-40B4-BE49-F238E27FC236}">
                <a16:creationId xmlns:a16="http://schemas.microsoft.com/office/drawing/2014/main" id="{560B3B01-9E6E-D846-B2F6-C6CE8086B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694113"/>
            <a:ext cx="714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0">
                <a:latin typeface="Arial" panose="020B0604020202020204" pitchFamily="34" charset="0"/>
                <a:cs typeface="Arial" panose="020B0604020202020204" pitchFamily="34" charset="0"/>
              </a:rPr>
              <a:t>valid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1A0C81DA-1133-2147-A84A-8F40A3B7A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Image filters</a:t>
            </a:r>
          </a:p>
        </p:txBody>
      </p:sp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DA97A473-5D25-C345-87AC-1FC5B22BD9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Spatial domain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Filter is a mathematical operation of a grid of numbers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Smoothing, sharpening, measuring texture</a:t>
            </a:r>
            <a:endParaRPr lang="en-US" altLang="en-US" sz="300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Frequency domain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Filtering is a way to modify the frequencies of images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Denoising, sampling, image compression</a:t>
            </a:r>
          </a:p>
          <a:p>
            <a:pPr>
              <a:lnSpc>
                <a:spcPct val="80000"/>
              </a:lnSpc>
            </a:pPr>
            <a:r>
              <a:rPr lang="en-US" altLang="en-US" sz="3000">
                <a:ea typeface="ＭＳ Ｐゴシック" panose="020B0600070205080204" pitchFamily="34" charset="-128"/>
              </a:rPr>
              <a:t>Templates and image pyramids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Filtering is a way to match a template to the image</a:t>
            </a:r>
          </a:p>
          <a:p>
            <a:pPr lvl="1">
              <a:lnSpc>
                <a:spcPct val="80000"/>
              </a:lnSpc>
            </a:pPr>
            <a:r>
              <a:rPr lang="en-US" altLang="en-US" sz="2600">
                <a:ea typeface="ＭＳ Ｐゴシック" panose="020B0600070205080204" pitchFamily="34" charset="-128"/>
              </a:rPr>
              <a:t>Detection, coarse-to-fine registration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4EFA9B52-5C06-414E-91A9-0718BB16BE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Median filters</a:t>
            </a:r>
          </a:p>
        </p:txBody>
      </p:sp>
      <p:graphicFrame>
        <p:nvGraphicFramePr>
          <p:cNvPr id="81922" name="Object 3">
            <a:extLst>
              <a:ext uri="{FF2B5EF4-FFF2-40B4-BE49-F238E27FC236}">
                <a16:creationId xmlns:a16="http://schemas.microsoft.com/office/drawing/2014/main" id="{578C2833-1CE6-C643-BFB2-4119346B81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102100" progId="Equation.DSMT4">
                  <p:embed/>
                </p:oleObj>
              </mc:Choice>
              <mc:Fallback>
                <p:oleObj name="Equation" r:id="rId3" imgW="2628900" imgH="4102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4">
            <a:extLst>
              <a:ext uri="{FF2B5EF4-FFF2-40B4-BE49-F238E27FC236}">
                <a16:creationId xmlns:a16="http://schemas.microsoft.com/office/drawing/2014/main" id="{63F8372A-05E0-1442-BC42-15E38DFB3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 Median Filter operates over a window by selecting the median intensity in the window.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What advantage does a median filter have over a mean filter?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Is a median filter a kind of convolution?</a:t>
            </a:r>
          </a:p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>
            <a:extLst>
              <a:ext uri="{FF2B5EF4-FFF2-40B4-BE49-F238E27FC236}">
                <a16:creationId xmlns:a16="http://schemas.microsoft.com/office/drawing/2014/main" id="{04FD0F1B-3547-B441-85FD-6D8768BDF4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>
                <a:ea typeface="+mj-ea"/>
              </a:rPr>
              <a:t>Comparison: salt and pepper noise</a:t>
            </a:r>
          </a:p>
        </p:txBody>
      </p:sp>
      <p:graphicFrame>
        <p:nvGraphicFramePr>
          <p:cNvPr id="83970" name="Object 3">
            <a:extLst>
              <a:ext uri="{FF2B5EF4-FFF2-40B4-BE49-F238E27FC236}">
                <a16:creationId xmlns:a16="http://schemas.microsoft.com/office/drawing/2014/main" id="{F3E4B1A3-2300-1946-9615-8CFB2DE333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4102100" progId="Equation.DSMT4">
                  <p:embed/>
                </p:oleObj>
              </mc:Choice>
              <mc:Fallback>
                <p:oleObj name="Equation" r:id="rId3" imgW="2628900" imgH="4102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971" name="Picture 4" descr="s_and_p_noise_compare">
            <a:extLst>
              <a:ext uri="{FF2B5EF4-FFF2-40B4-BE49-F238E27FC236}">
                <a16:creationId xmlns:a16="http://schemas.microsoft.com/office/drawing/2014/main" id="{366F7714-FC7D-564C-8222-99B9DD70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848600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B527EADE-47CD-C741-9987-BB37CDDFCB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Sharpening revisited</a:t>
            </a:r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FF6793F8-5F5D-5A41-87BF-C7F01608A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33400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What does blurring take away</a:t>
            </a:r>
            <a:r>
              <a:rPr lang="en-US" altLang="en-US" sz="2800">
                <a:ea typeface="ＭＳ Ｐゴシック" panose="020B0600070205080204" pitchFamily="34" charset="-128"/>
              </a:rPr>
              <a:t>?</a:t>
            </a:r>
          </a:p>
        </p:txBody>
      </p:sp>
      <p:grpSp>
        <p:nvGrpSpPr>
          <p:cNvPr id="86019" name="Group 21">
            <a:extLst>
              <a:ext uri="{FF2B5EF4-FFF2-40B4-BE49-F238E27FC236}">
                <a16:creationId xmlns:a16="http://schemas.microsoft.com/office/drawing/2014/main" id="{543ED7E9-53D8-7C45-A9D8-6476BBF7149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627188"/>
            <a:ext cx="2157413" cy="2182812"/>
            <a:chOff x="336" y="912"/>
            <a:chExt cx="1505" cy="1521"/>
          </a:xfrm>
        </p:grpSpPr>
        <p:pic>
          <p:nvPicPr>
            <p:cNvPr id="86043" name="Picture 4" descr="lena">
              <a:extLst>
                <a:ext uri="{FF2B5EF4-FFF2-40B4-BE49-F238E27FC236}">
                  <a16:creationId xmlns:a16="http://schemas.microsoft.com/office/drawing/2014/main" id="{68E7EB50-F3D2-914C-863A-9ECCC54CF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912"/>
              <a:ext cx="1488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44" name="Text Box 11">
              <a:extLst>
                <a:ext uri="{FF2B5EF4-FFF2-40B4-BE49-F238E27FC236}">
                  <a16:creationId xmlns:a16="http://schemas.microsoft.com/office/drawing/2014/main" id="{287ABE70-6EB0-DF4D-BD05-18D85168F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2199"/>
              <a:ext cx="641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original</a:t>
              </a:r>
            </a:p>
          </p:txBody>
        </p:sp>
      </p:grpSp>
      <p:grpSp>
        <p:nvGrpSpPr>
          <p:cNvPr id="86020" name="Group 22">
            <a:extLst>
              <a:ext uri="{FF2B5EF4-FFF2-40B4-BE49-F238E27FC236}">
                <a16:creationId xmlns:a16="http://schemas.microsoft.com/office/drawing/2014/main" id="{2DA2BD35-43C1-5F44-9486-B370B9177FEB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1627188"/>
            <a:ext cx="2166938" cy="2162175"/>
            <a:chOff x="2256" y="912"/>
            <a:chExt cx="1511" cy="1507"/>
          </a:xfrm>
        </p:grpSpPr>
        <p:pic>
          <p:nvPicPr>
            <p:cNvPr id="86041" name="Picture 5" descr="lenaG5">
              <a:extLst>
                <a:ext uri="{FF2B5EF4-FFF2-40B4-BE49-F238E27FC236}">
                  <a16:creationId xmlns:a16="http://schemas.microsoft.com/office/drawing/2014/main" id="{7F467767-0745-8848-8DA0-8160C23D6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912"/>
              <a:ext cx="1488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42" name="Text Box 12">
              <a:extLst>
                <a:ext uri="{FF2B5EF4-FFF2-40B4-BE49-F238E27FC236}">
                  <a16:creationId xmlns:a16="http://schemas.microsoft.com/office/drawing/2014/main" id="{3CA0A8C1-C63A-E944-A8DE-943CEBA3E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1" y="2185"/>
              <a:ext cx="117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smoothed (5x5)</a:t>
              </a:r>
            </a:p>
          </p:txBody>
        </p:sp>
      </p:grpSp>
      <p:sp>
        <p:nvSpPr>
          <p:cNvPr id="86021" name="Text Box 17">
            <a:extLst>
              <a:ext uri="{FF2B5EF4-FFF2-40B4-BE49-F238E27FC236}">
                <a16:creationId xmlns:a16="http://schemas.microsoft.com/office/drawing/2014/main" id="{E6FB8EDE-B506-C647-943A-35F12583F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505075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0192CB27-73A4-554C-AD64-2F1758D68F52}"/>
              </a:ext>
            </a:extLst>
          </p:cNvPr>
          <p:cNvGrpSpPr>
            <a:grpSpLocks/>
          </p:cNvGrpSpPr>
          <p:nvPr/>
        </p:nvGrpSpPr>
        <p:grpSpPr bwMode="auto">
          <a:xfrm>
            <a:off x="5962650" y="1627188"/>
            <a:ext cx="2735263" cy="2149475"/>
            <a:chOff x="3756" y="912"/>
            <a:chExt cx="1723" cy="1354"/>
          </a:xfrm>
        </p:grpSpPr>
        <p:grpSp>
          <p:nvGrpSpPr>
            <p:cNvPr id="86037" name="Group 23">
              <a:extLst>
                <a:ext uri="{FF2B5EF4-FFF2-40B4-BE49-F238E27FC236}">
                  <a16:creationId xmlns:a16="http://schemas.microsoft.com/office/drawing/2014/main" id="{0CB0E7A1-BB08-9C44-B057-1EFE0315F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912"/>
              <a:ext cx="1351" cy="1354"/>
              <a:chOff x="4128" y="912"/>
              <a:chExt cx="1496" cy="1499"/>
            </a:xfrm>
          </p:grpSpPr>
          <p:pic>
            <p:nvPicPr>
              <p:cNvPr id="86039" name="Picture 6" descr="lena_diff">
                <a:extLst>
                  <a:ext uri="{FF2B5EF4-FFF2-40B4-BE49-F238E27FC236}">
                    <a16:creationId xmlns:a16="http://schemas.microsoft.com/office/drawing/2014/main" id="{79593298-B5B9-A049-B2C1-946FB2880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" y="912"/>
                <a:ext cx="1488" cy="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40" name="Text Box 15">
                <a:extLst>
                  <a:ext uri="{FF2B5EF4-FFF2-40B4-BE49-F238E27FC236}">
                    <a16:creationId xmlns:a16="http://schemas.microsoft.com/office/drawing/2014/main" id="{3BD692EE-904E-CE49-B17E-860704913B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24" y="2177"/>
                <a:ext cx="500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detail</a:t>
                </a:r>
              </a:p>
            </p:txBody>
          </p:sp>
        </p:grpSp>
        <p:sp>
          <p:nvSpPr>
            <p:cNvPr id="86038" name="Text Box 18">
              <a:extLst>
                <a:ext uri="{FF2B5EF4-FFF2-40B4-BE49-F238E27FC236}">
                  <a16:creationId xmlns:a16="http://schemas.microsoft.com/office/drawing/2014/main" id="{553D6394-F575-074D-B519-610C30816E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6" y="1488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</p:grpSp>
      <p:grpSp>
        <p:nvGrpSpPr>
          <p:cNvPr id="6" name="Group 29">
            <a:extLst>
              <a:ext uri="{FF2B5EF4-FFF2-40B4-BE49-F238E27FC236}">
                <a16:creationId xmlns:a16="http://schemas.microsoft.com/office/drawing/2014/main" id="{D9E8E7C3-67D7-F647-8181-1603599C6273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4419600"/>
            <a:ext cx="2743200" cy="2149475"/>
            <a:chOff x="3744" y="2784"/>
            <a:chExt cx="1728" cy="1354"/>
          </a:xfrm>
        </p:grpSpPr>
        <p:grpSp>
          <p:nvGrpSpPr>
            <p:cNvPr id="86033" name="Group 26">
              <a:extLst>
                <a:ext uri="{FF2B5EF4-FFF2-40B4-BE49-F238E27FC236}">
                  <a16:creationId xmlns:a16="http://schemas.microsoft.com/office/drawing/2014/main" id="{43639672-D43D-FD4F-83D4-381B4B201E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2784"/>
              <a:ext cx="1344" cy="1354"/>
              <a:chOff x="4128" y="2784"/>
              <a:chExt cx="1488" cy="1499"/>
            </a:xfrm>
          </p:grpSpPr>
          <p:pic>
            <p:nvPicPr>
              <p:cNvPr id="86035" name="Picture 10" descr="lena_sharpened">
                <a:extLst>
                  <a:ext uri="{FF2B5EF4-FFF2-40B4-BE49-F238E27FC236}">
                    <a16:creationId xmlns:a16="http://schemas.microsoft.com/office/drawing/2014/main" id="{015FCDC6-BA73-AB40-A0EE-4F59C36862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" y="2784"/>
                <a:ext cx="1488" cy="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36" name="Text Box 16">
                <a:extLst>
                  <a:ext uri="{FF2B5EF4-FFF2-40B4-BE49-F238E27FC236}">
                    <a16:creationId xmlns:a16="http://schemas.microsoft.com/office/drawing/2014/main" id="{C5DDA422-CBCD-DE4B-9279-913B8A182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2" y="4049"/>
                <a:ext cx="844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sharpened</a:t>
                </a:r>
              </a:p>
            </p:txBody>
          </p:sp>
        </p:grpSp>
        <p:sp>
          <p:nvSpPr>
            <p:cNvPr id="86034" name="Text Box 19">
              <a:extLst>
                <a:ext uri="{FF2B5EF4-FFF2-40B4-BE49-F238E27FC236}">
                  <a16:creationId xmlns:a16="http://schemas.microsoft.com/office/drawing/2014/main" id="{73691B01-8D26-CA46-9600-43266A771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3360"/>
              <a:ext cx="2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</p:grpSp>
      <p:grpSp>
        <p:nvGrpSpPr>
          <p:cNvPr id="8" name="Group 28">
            <a:extLst>
              <a:ext uri="{FF2B5EF4-FFF2-40B4-BE49-F238E27FC236}">
                <a16:creationId xmlns:a16="http://schemas.microsoft.com/office/drawing/2014/main" id="{DDD7D072-0318-EA4A-AE01-CC1765CF8736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886200"/>
            <a:ext cx="7924800" cy="2682875"/>
            <a:chOff x="336" y="2448"/>
            <a:chExt cx="4992" cy="1690"/>
          </a:xfrm>
        </p:grpSpPr>
        <p:sp>
          <p:nvSpPr>
            <p:cNvPr id="86025" name="Rectangle 7">
              <a:extLst>
                <a:ext uri="{FF2B5EF4-FFF2-40B4-BE49-F238E27FC236}">
                  <a16:creationId xmlns:a16="http://schemas.microsoft.com/office/drawing/2014/main" id="{D6576B9D-0F14-8044-B462-E9238D9BA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48"/>
              <a:ext cx="489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en-US" sz="2000" i="0">
                  <a:latin typeface="Arial" panose="020B0604020202020204" pitchFamily="34" charset="0"/>
                  <a:cs typeface="Arial" panose="020B0604020202020204" pitchFamily="34" charset="0"/>
                </a:rPr>
                <a:t>Let’s add it back:</a:t>
              </a:r>
            </a:p>
          </p:txBody>
        </p:sp>
        <p:grpSp>
          <p:nvGrpSpPr>
            <p:cNvPr id="86026" name="Group 24">
              <a:extLst>
                <a:ext uri="{FF2B5EF4-FFF2-40B4-BE49-F238E27FC236}">
                  <a16:creationId xmlns:a16="http://schemas.microsoft.com/office/drawing/2014/main" id="{94CC6545-F826-F944-95DC-4151822CA5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784"/>
              <a:ext cx="1359" cy="1354"/>
              <a:chOff x="336" y="2784"/>
              <a:chExt cx="1505" cy="1499"/>
            </a:xfrm>
          </p:grpSpPr>
          <p:pic>
            <p:nvPicPr>
              <p:cNvPr id="86031" name="Picture 8" descr="lena">
                <a:extLst>
                  <a:ext uri="{FF2B5EF4-FFF2-40B4-BE49-F238E27FC236}">
                    <a16:creationId xmlns:a16="http://schemas.microsoft.com/office/drawing/2014/main" id="{61F035BC-2545-B943-BF0C-209EFEF8FD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" y="2784"/>
                <a:ext cx="1488" cy="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32" name="Text Box 13">
                <a:extLst>
                  <a:ext uri="{FF2B5EF4-FFF2-40B4-BE49-F238E27FC236}">
                    <a16:creationId xmlns:a16="http://schemas.microsoft.com/office/drawing/2014/main" id="{FBD25E3A-D810-F342-9730-E8D8F8BF06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0" y="4049"/>
                <a:ext cx="641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original</a:t>
                </a:r>
              </a:p>
            </p:txBody>
          </p:sp>
        </p:grpSp>
        <p:grpSp>
          <p:nvGrpSpPr>
            <p:cNvPr id="86027" name="Group 25">
              <a:extLst>
                <a:ext uri="{FF2B5EF4-FFF2-40B4-BE49-F238E27FC236}">
                  <a16:creationId xmlns:a16="http://schemas.microsoft.com/office/drawing/2014/main" id="{20CD879D-85A6-554C-9A42-5FFC0467B9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2784"/>
              <a:ext cx="1351" cy="1354"/>
              <a:chOff x="2256" y="2784"/>
              <a:chExt cx="1496" cy="1499"/>
            </a:xfrm>
          </p:grpSpPr>
          <p:pic>
            <p:nvPicPr>
              <p:cNvPr id="86029" name="Picture 9" descr="lena_diff">
                <a:extLst>
                  <a:ext uri="{FF2B5EF4-FFF2-40B4-BE49-F238E27FC236}">
                    <a16:creationId xmlns:a16="http://schemas.microsoft.com/office/drawing/2014/main" id="{227C5FBF-5DEE-3545-A289-3CA50EC41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6" y="2784"/>
                <a:ext cx="1488" cy="1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30" name="Text Box 14">
                <a:extLst>
                  <a:ext uri="{FF2B5EF4-FFF2-40B4-BE49-F238E27FC236}">
                    <a16:creationId xmlns:a16="http://schemas.microsoft.com/office/drawing/2014/main" id="{59092415-1B29-4843-86E4-41D8C3A5D3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2" y="4049"/>
                <a:ext cx="500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latin typeface="Arial" panose="020B0604020202020204" pitchFamily="34" charset="0"/>
                    <a:cs typeface="Arial" panose="020B0604020202020204" pitchFamily="34" charset="0"/>
                  </a:rPr>
                  <a:t>detail</a:t>
                </a:r>
              </a:p>
            </p:txBody>
          </p:sp>
        </p:grpSp>
        <p:sp>
          <p:nvSpPr>
            <p:cNvPr id="86028" name="Text Box 20">
              <a:extLst>
                <a:ext uri="{FF2B5EF4-FFF2-40B4-BE49-F238E27FC236}">
                  <a16:creationId xmlns:a16="http://schemas.microsoft.com/office/drawing/2014/main" id="{F62EFA52-F00C-0C4B-8C15-780F61D43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" y="3360"/>
              <a:ext cx="3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0">
                  <a:latin typeface="Arial" panose="020B0604020202020204" pitchFamily="34" charset="0"/>
                  <a:cs typeface="Arial" panose="020B0604020202020204" pitchFamily="34" charset="0"/>
                </a:rPr>
                <a:t>+ </a:t>
              </a:r>
              <a:r>
                <a:rPr lang="el-GR" altLang="en-US" sz="2400" i="0"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>
            <a:extLst>
              <a:ext uri="{FF2B5EF4-FFF2-40B4-BE49-F238E27FC236}">
                <a16:creationId xmlns:a16="http://schemas.microsoft.com/office/drawing/2014/main" id="{B5F5BA53-26A8-7E43-AFE2-E4980D17E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Take-home messages</a:t>
            </a:r>
          </a:p>
        </p:txBody>
      </p:sp>
      <p:sp>
        <p:nvSpPr>
          <p:cNvPr id="88066" name="Content Placeholder 2">
            <a:extLst>
              <a:ext uri="{FF2B5EF4-FFF2-40B4-BE49-F238E27FC236}">
                <a16:creationId xmlns:a16="http://schemas.microsoft.com/office/drawing/2014/main" id="{5A3CA4AD-0ACF-0B40-9A36-4BCAC1CB50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5715000" cy="5638800"/>
          </a:xfrm>
        </p:spPr>
        <p:txBody>
          <a:bodyPr/>
          <a:lstStyle/>
          <a:p>
            <a:endParaRPr lang="en-US" altLang="en-US" sz="2800">
              <a:ea typeface="ＭＳ Ｐゴシック" panose="020B0600070205080204" pitchFamily="34" charset="-128"/>
            </a:endParaRPr>
          </a:p>
          <a:p>
            <a:r>
              <a:rPr lang="en-US" altLang="en-US" sz="2800">
                <a:ea typeface="ＭＳ Ｐゴシック" panose="020B0600070205080204" pitchFamily="34" charset="-128"/>
              </a:rPr>
              <a:t>Linear filtering is sum of dot product at each position</a:t>
            </a:r>
          </a:p>
          <a:p>
            <a:pPr lvl="1"/>
            <a:r>
              <a:rPr lang="en-US" altLang="en-US" sz="2400">
                <a:ea typeface="ＭＳ Ｐゴシック" panose="020B0600070205080204" pitchFamily="34" charset="-128"/>
              </a:rPr>
              <a:t>Can smooth, sharpen, translate (among many other uses)</a:t>
            </a:r>
          </a:p>
          <a:p>
            <a:endParaRPr lang="en-US" altLang="en-US" sz="28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sz="1200">
              <a:ea typeface="ＭＳ Ｐゴシック" panose="020B0600070205080204" pitchFamily="34" charset="-128"/>
            </a:endParaRPr>
          </a:p>
          <a:p>
            <a:r>
              <a:rPr lang="en-US" altLang="en-US" sz="2800">
                <a:ea typeface="ＭＳ Ｐゴシック" panose="020B0600070205080204" pitchFamily="34" charset="-128"/>
              </a:rPr>
              <a:t>Be aware of details for filter size, extrapolation, cropping</a:t>
            </a:r>
          </a:p>
          <a:p>
            <a:pPr>
              <a:buFontTx/>
              <a:buNone/>
            </a:pPr>
            <a:endParaRPr lang="en-US" altLang="en-US" sz="280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en-US" altLang="en-US" sz="2800">
              <a:ea typeface="ＭＳ Ｐゴシック" panose="020B0600070205080204" pitchFamily="34" charset="-128"/>
            </a:endParaRPr>
          </a:p>
        </p:txBody>
      </p:sp>
      <p:pic>
        <p:nvPicPr>
          <p:cNvPr id="88067" name="Picture 45">
            <a:extLst>
              <a:ext uri="{FF2B5EF4-FFF2-40B4-BE49-F238E27FC236}">
                <a16:creationId xmlns:a16="http://schemas.microsoft.com/office/drawing/2014/main" id="{0D2BFACC-9020-DC48-A13A-45A6B5B14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8068" name="Group 4">
            <a:extLst>
              <a:ext uri="{FF2B5EF4-FFF2-40B4-BE49-F238E27FC236}">
                <a16:creationId xmlns:a16="http://schemas.microsoft.com/office/drawing/2014/main" id="{59B1C979-D040-C147-9112-82C0DAF5AB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67600" y="1890713"/>
            <a:ext cx="1143000" cy="973137"/>
            <a:chOff x="3799" y="2064"/>
            <a:chExt cx="1433" cy="1136"/>
          </a:xfrm>
        </p:grpSpPr>
        <p:grpSp>
          <p:nvGrpSpPr>
            <p:cNvPr id="88070" name="Group 5">
              <a:extLst>
                <a:ext uri="{FF2B5EF4-FFF2-40B4-BE49-F238E27FC236}">
                  <a16:creationId xmlns:a16="http://schemas.microsoft.com/office/drawing/2014/main" id="{D2FAAD44-9F63-0C46-8F16-25D136D2CD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88072" name="Rectangle 6">
                <a:extLst>
                  <a:ext uri="{FF2B5EF4-FFF2-40B4-BE49-F238E27FC236}">
                    <a16:creationId xmlns:a16="http://schemas.microsoft.com/office/drawing/2014/main" id="{F640EB1C-6FB7-034F-A5B4-D24783839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3" name="Rectangle 7">
                <a:extLst>
                  <a:ext uri="{FF2B5EF4-FFF2-40B4-BE49-F238E27FC236}">
                    <a16:creationId xmlns:a16="http://schemas.microsoft.com/office/drawing/2014/main" id="{7BABD05C-C29A-7742-B07E-D1449B689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4" name="Rectangle 8">
                <a:extLst>
                  <a:ext uri="{FF2B5EF4-FFF2-40B4-BE49-F238E27FC236}">
                    <a16:creationId xmlns:a16="http://schemas.microsoft.com/office/drawing/2014/main" id="{D12B2C8C-5259-A24C-BC5D-CD12AB72B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5" name="Rectangle 9">
                <a:extLst>
                  <a:ext uri="{FF2B5EF4-FFF2-40B4-BE49-F238E27FC236}">
                    <a16:creationId xmlns:a16="http://schemas.microsoft.com/office/drawing/2014/main" id="{5779202D-3C40-3940-A933-FE6683FE0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6" name="Rectangle 10">
                <a:extLst>
                  <a:ext uri="{FF2B5EF4-FFF2-40B4-BE49-F238E27FC236}">
                    <a16:creationId xmlns:a16="http://schemas.microsoft.com/office/drawing/2014/main" id="{D53CB501-E466-B24B-AC5A-BD6DDF99B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7" name="Rectangle 11">
                <a:extLst>
                  <a:ext uri="{FF2B5EF4-FFF2-40B4-BE49-F238E27FC236}">
                    <a16:creationId xmlns:a16="http://schemas.microsoft.com/office/drawing/2014/main" id="{AB8215A5-C48A-0D4B-BDB8-4CE55E752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8" name="Rectangle 12">
                <a:extLst>
                  <a:ext uri="{FF2B5EF4-FFF2-40B4-BE49-F238E27FC236}">
                    <a16:creationId xmlns:a16="http://schemas.microsoft.com/office/drawing/2014/main" id="{615405E4-7014-3A48-A300-815BF0C98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79" name="Rectangle 13">
                <a:extLst>
                  <a:ext uri="{FF2B5EF4-FFF2-40B4-BE49-F238E27FC236}">
                    <a16:creationId xmlns:a16="http://schemas.microsoft.com/office/drawing/2014/main" id="{7587ADCB-05C6-6B46-A44E-5CDBC2AAAC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80" name="Rectangle 14">
                <a:extLst>
                  <a:ext uri="{FF2B5EF4-FFF2-40B4-BE49-F238E27FC236}">
                    <a16:creationId xmlns:a16="http://schemas.microsoft.com/office/drawing/2014/main" id="{48443535-9CFE-6546-A911-832623E24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8081" name="Line 15">
                <a:extLst>
                  <a:ext uri="{FF2B5EF4-FFF2-40B4-BE49-F238E27FC236}">
                    <a16:creationId xmlns:a16="http://schemas.microsoft.com/office/drawing/2014/main" id="{5AF80198-A437-9F48-932F-49E8DA5D4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2" name="Line 16">
                <a:extLst>
                  <a:ext uri="{FF2B5EF4-FFF2-40B4-BE49-F238E27FC236}">
                    <a16:creationId xmlns:a16="http://schemas.microsoft.com/office/drawing/2014/main" id="{4CEEB912-5270-DA47-ACF1-FF7ADDB671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3" name="Line 17">
                <a:extLst>
                  <a:ext uri="{FF2B5EF4-FFF2-40B4-BE49-F238E27FC236}">
                    <a16:creationId xmlns:a16="http://schemas.microsoft.com/office/drawing/2014/main" id="{A578D02C-468D-524C-B355-0654C4BE2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4" name="Line 18">
                <a:extLst>
                  <a:ext uri="{FF2B5EF4-FFF2-40B4-BE49-F238E27FC236}">
                    <a16:creationId xmlns:a16="http://schemas.microsoft.com/office/drawing/2014/main" id="{BCED9A2F-08BD-C145-A812-4F6FF31529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5" name="Line 19">
                <a:extLst>
                  <a:ext uri="{FF2B5EF4-FFF2-40B4-BE49-F238E27FC236}">
                    <a16:creationId xmlns:a16="http://schemas.microsoft.com/office/drawing/2014/main" id="{66094E74-7780-7644-932C-4A180AD65D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6" name="Line 20">
                <a:extLst>
                  <a:ext uri="{FF2B5EF4-FFF2-40B4-BE49-F238E27FC236}">
                    <a16:creationId xmlns:a16="http://schemas.microsoft.com/office/drawing/2014/main" id="{B24851B3-D7D4-D547-B969-EC6A1B9094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7" name="Line 21">
                <a:extLst>
                  <a:ext uri="{FF2B5EF4-FFF2-40B4-BE49-F238E27FC236}">
                    <a16:creationId xmlns:a16="http://schemas.microsoft.com/office/drawing/2014/main" id="{00A408B6-F94A-724B-9D00-56A048198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88088" name="Line 22">
                <a:extLst>
                  <a:ext uri="{FF2B5EF4-FFF2-40B4-BE49-F238E27FC236}">
                    <a16:creationId xmlns:a16="http://schemas.microsoft.com/office/drawing/2014/main" id="{84221B9D-C8D4-D94D-BB57-625B04611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88071" name="Picture 23" descr="txp_fig">
              <a:extLst>
                <a:ext uri="{FF2B5EF4-FFF2-40B4-BE49-F238E27FC236}">
                  <a16:creationId xmlns:a16="http://schemas.microsoft.com/office/drawing/2014/main" id="{4644D0A7-D20B-C44F-AF38-86ADD2455CF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8069" name="Picture 14">
            <a:extLst>
              <a:ext uri="{FF2B5EF4-FFF2-40B4-BE49-F238E27FC236}">
                <a16:creationId xmlns:a16="http://schemas.microsoft.com/office/drawing/2014/main" id="{029829D8-F9B8-8848-B6B6-210175A7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72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60DB0431-94E2-5A4B-881A-9F4D6478F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Practice questions</a:t>
            </a:r>
          </a:p>
        </p:txBody>
      </p:sp>
      <p:sp>
        <p:nvSpPr>
          <p:cNvPr id="90114" name="Content Placeholder 2">
            <a:extLst>
              <a:ext uri="{FF2B5EF4-FFF2-40B4-BE49-F238E27FC236}">
                <a16:creationId xmlns:a16="http://schemas.microsoft.com/office/drawing/2014/main" id="{6211D71D-2619-FC4B-9D29-82C33F8CE8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Write down a 3x3 filter that returns a positive value if the average value of the 4-adjacent neighbors is less than the center and a negative value otherwise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>
              <a:ea typeface="ＭＳ Ｐゴシック" panose="020B0600070205080204" pitchFamily="34" charset="-128"/>
            </a:endParaRP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>
                <a:ea typeface="ＭＳ Ｐゴシック" panose="020B0600070205080204" pitchFamily="34" charset="-128"/>
              </a:rPr>
              <a:t>Write down a filter that will compute the gradient in the x-direction:</a:t>
            </a:r>
          </a:p>
          <a:p>
            <a:pPr marL="514350" indent="-514350"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</a:t>
            </a: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gradx(y,x) = im(y,x+1)-im(y,x) for each x, y</a:t>
            </a:r>
          </a:p>
          <a:p>
            <a:pPr marL="514350" indent="-514350">
              <a:buFontTx/>
              <a:buNone/>
            </a:pPr>
            <a:r>
              <a:rPr lang="en-US" altLang="en-US" sz="2000">
                <a:latin typeface="Courier New" panose="02070309020205020404" pitchFamily="49" charset="0"/>
                <a:ea typeface="ＭＳ Ｐゴシック" panose="020B0600070205080204" pitchFamily="34" charset="-128"/>
              </a:rPr>
              <a:t>	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0E7AC86F-F3DA-5C4F-87D0-7A26E7C51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CD98-29A7-1449-86F9-064185D9FB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ea typeface="ＭＳ Ｐゴシック" panose="020B0600070205080204" pitchFamily="34" charset="-128"/>
              </a:rPr>
              <a:t>Image filtering: compute function (also known as kernel) of local neighborhood at each position</a:t>
            </a: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  <a:p>
            <a:r>
              <a:rPr lang="en-US" altLang="en-US" sz="2800" dirty="0">
                <a:ea typeface="ＭＳ Ｐゴシック" panose="020B0600070205080204" pitchFamily="34" charset="-128"/>
              </a:rPr>
              <a:t>Important tools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Enhance images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Denoise, resize, increase contrast, etc.</a:t>
            </a:r>
            <a:endParaRPr lang="en-US" altLang="en-US" sz="28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Extract information from images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Texture, edges, distinctive points, etc.</a:t>
            </a:r>
          </a:p>
          <a:p>
            <a:pPr lvl="1"/>
            <a:r>
              <a:rPr lang="en-US" altLang="en-US" sz="2400" dirty="0">
                <a:ea typeface="ＭＳ Ｐゴシック" panose="020B0600070205080204" pitchFamily="34" charset="-128"/>
              </a:rPr>
              <a:t>Detect patterns</a:t>
            </a:r>
          </a:p>
          <a:p>
            <a:pPr lvl="2"/>
            <a:r>
              <a:rPr lang="en-US" altLang="en-US" sz="2000" dirty="0">
                <a:ea typeface="ＭＳ Ｐゴシック" panose="020B0600070205080204" pitchFamily="34" charset="-128"/>
              </a:rPr>
              <a:t>Template matching</a:t>
            </a:r>
          </a:p>
          <a:p>
            <a:pPr>
              <a:buFontTx/>
              <a:buNone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  <a:p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4">
            <a:extLst>
              <a:ext uri="{FF2B5EF4-FFF2-40B4-BE49-F238E27FC236}">
                <a16:creationId xmlns:a16="http://schemas.microsoft.com/office/drawing/2014/main" id="{0ABF91CB-8AC3-CA4A-AE4E-A07EBBBAB9F1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514600"/>
            <a:ext cx="2274888" cy="1803400"/>
            <a:chOff x="3799" y="2064"/>
            <a:chExt cx="1433" cy="1136"/>
          </a:xfrm>
        </p:grpSpPr>
        <p:grpSp>
          <p:nvGrpSpPr>
            <p:cNvPr id="12292" name="Group 5">
              <a:extLst>
                <a:ext uri="{FF2B5EF4-FFF2-40B4-BE49-F238E27FC236}">
                  <a16:creationId xmlns:a16="http://schemas.microsoft.com/office/drawing/2014/main" id="{6C89DF26-4B97-4149-8CED-49A9C873CB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12294" name="Rectangle 6">
                <a:extLst>
                  <a:ext uri="{FF2B5EF4-FFF2-40B4-BE49-F238E27FC236}">
                    <a16:creationId xmlns:a16="http://schemas.microsoft.com/office/drawing/2014/main" id="{53C8D5DC-4695-4B43-ADA7-56EF7F40D5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95" name="Rectangle 7">
                <a:extLst>
                  <a:ext uri="{FF2B5EF4-FFF2-40B4-BE49-F238E27FC236}">
                    <a16:creationId xmlns:a16="http://schemas.microsoft.com/office/drawing/2014/main" id="{3A44E0E5-450B-C445-8915-9015C37D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96" name="Rectangle 8">
                <a:extLst>
                  <a:ext uri="{FF2B5EF4-FFF2-40B4-BE49-F238E27FC236}">
                    <a16:creationId xmlns:a16="http://schemas.microsoft.com/office/drawing/2014/main" id="{5413858C-EC5F-434B-A810-04F8ECF6A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97" name="Rectangle 9">
                <a:extLst>
                  <a:ext uri="{FF2B5EF4-FFF2-40B4-BE49-F238E27FC236}">
                    <a16:creationId xmlns:a16="http://schemas.microsoft.com/office/drawing/2014/main" id="{80331163-9ADF-DC4A-9E02-AAAE35B0E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98" name="Rectangle 10">
                <a:extLst>
                  <a:ext uri="{FF2B5EF4-FFF2-40B4-BE49-F238E27FC236}">
                    <a16:creationId xmlns:a16="http://schemas.microsoft.com/office/drawing/2014/main" id="{190BD143-A8AE-A74C-8753-5811F624C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299" name="Rectangle 11">
                <a:extLst>
                  <a:ext uri="{FF2B5EF4-FFF2-40B4-BE49-F238E27FC236}">
                    <a16:creationId xmlns:a16="http://schemas.microsoft.com/office/drawing/2014/main" id="{C874240B-4EF6-3C4B-9870-791670D11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300" name="Rectangle 12">
                <a:extLst>
                  <a:ext uri="{FF2B5EF4-FFF2-40B4-BE49-F238E27FC236}">
                    <a16:creationId xmlns:a16="http://schemas.microsoft.com/office/drawing/2014/main" id="{6CCAA3CC-CC83-C546-9990-0AF14981E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301" name="Rectangle 13">
                <a:extLst>
                  <a:ext uri="{FF2B5EF4-FFF2-40B4-BE49-F238E27FC236}">
                    <a16:creationId xmlns:a16="http://schemas.microsoft.com/office/drawing/2014/main" id="{9A695C9C-B089-B642-9538-7544563DA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302" name="Rectangle 14">
                <a:extLst>
                  <a:ext uri="{FF2B5EF4-FFF2-40B4-BE49-F238E27FC236}">
                    <a16:creationId xmlns:a16="http://schemas.microsoft.com/office/drawing/2014/main" id="{DD74B472-1A41-F94B-84E3-DA41C216D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en-US"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2303" name="Line 15">
                <a:extLst>
                  <a:ext uri="{FF2B5EF4-FFF2-40B4-BE49-F238E27FC236}">
                    <a16:creationId xmlns:a16="http://schemas.microsoft.com/office/drawing/2014/main" id="{C14AA230-E044-8646-99B9-3BEF62C25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4" name="Line 16">
                <a:extLst>
                  <a:ext uri="{FF2B5EF4-FFF2-40B4-BE49-F238E27FC236}">
                    <a16:creationId xmlns:a16="http://schemas.microsoft.com/office/drawing/2014/main" id="{E0009C54-41A7-B44D-B6C1-3555E53EE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5" name="Line 17">
                <a:extLst>
                  <a:ext uri="{FF2B5EF4-FFF2-40B4-BE49-F238E27FC236}">
                    <a16:creationId xmlns:a16="http://schemas.microsoft.com/office/drawing/2014/main" id="{A19D6510-1F9D-6E4B-9DBA-5F766133D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6" name="Line 18">
                <a:extLst>
                  <a:ext uri="{FF2B5EF4-FFF2-40B4-BE49-F238E27FC236}">
                    <a16:creationId xmlns:a16="http://schemas.microsoft.com/office/drawing/2014/main" id="{C8EF2508-5387-DF45-B745-4F8443ED1C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7" name="Line 19">
                <a:extLst>
                  <a:ext uri="{FF2B5EF4-FFF2-40B4-BE49-F238E27FC236}">
                    <a16:creationId xmlns:a16="http://schemas.microsoft.com/office/drawing/2014/main" id="{D1EB31AA-FC1E-0148-9463-48DBEC469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8" name="Line 20">
                <a:extLst>
                  <a:ext uri="{FF2B5EF4-FFF2-40B4-BE49-F238E27FC236}">
                    <a16:creationId xmlns:a16="http://schemas.microsoft.com/office/drawing/2014/main" id="{11084C2B-E2A4-2548-ABDA-A8E5C171C5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09" name="Line 21">
                <a:extLst>
                  <a:ext uri="{FF2B5EF4-FFF2-40B4-BE49-F238E27FC236}">
                    <a16:creationId xmlns:a16="http://schemas.microsoft.com/office/drawing/2014/main" id="{F00B938D-8ADB-0C4A-BF63-9F90E7968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12310" name="Line 22">
                <a:extLst>
                  <a:ext uri="{FF2B5EF4-FFF2-40B4-BE49-F238E27FC236}">
                    <a16:creationId xmlns:a16="http://schemas.microsoft.com/office/drawing/2014/main" id="{91086AD3-B458-3B4A-AFC7-D95D713FD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12293" name="Picture 23" descr="txp_fig">
              <a:extLst>
                <a:ext uri="{FF2B5EF4-FFF2-40B4-BE49-F238E27FC236}">
                  <a16:creationId xmlns:a16="http://schemas.microsoft.com/office/drawing/2014/main" id="{0D8D873A-FE49-234F-BFB8-FF953FEFC14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2290" name="Object 26">
            <a:extLst>
              <a:ext uri="{FF2B5EF4-FFF2-40B4-BE49-F238E27FC236}">
                <a16:creationId xmlns:a16="http://schemas.microsoft.com/office/drawing/2014/main" id="{3CB7F92B-B9F8-FC45-9999-54C74AFB5D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1752600"/>
          <a:ext cx="1055688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75700" imgH="4686300" progId="Equation.3">
                  <p:embed/>
                </p:oleObj>
              </mc:Choice>
              <mc:Fallback>
                <p:oleObj name="Equation" r:id="rId4" imgW="87757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752600"/>
                        <a:ext cx="1055688" cy="563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itle 1">
            <a:extLst>
              <a:ext uri="{FF2B5EF4-FFF2-40B4-BE49-F238E27FC236}">
                <a16:creationId xmlns:a16="http://schemas.microsoft.com/office/drawing/2014/main" id="{E8CC3242-387A-5343-9C50-F7B9E118E9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Box filter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123" name="Group 3">
            <a:extLst>
              <a:ext uri="{FF2B5EF4-FFF2-40B4-BE49-F238E27FC236}">
                <a16:creationId xmlns:a16="http://schemas.microsoft.com/office/drawing/2014/main" id="{7EB87323-6AF4-DF47-BB58-BECFAC82F07F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1247" name="Group 127">
            <a:extLst>
              <a:ext uri="{FF2B5EF4-FFF2-40B4-BE49-F238E27FC236}">
                <a16:creationId xmlns:a16="http://schemas.microsoft.com/office/drawing/2014/main" id="{DEC8A571-847F-FA4E-A977-07556E66E661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371" name="Rectangle 251">
            <a:extLst>
              <a:ext uri="{FF2B5EF4-FFF2-40B4-BE49-F238E27FC236}">
                <a16:creationId xmlns:a16="http://schemas.microsoft.com/office/drawing/2014/main" id="{AD804BC7-3CE2-4144-9514-521BAF53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1" y="25908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1500" name="Group 380">
            <a:extLst>
              <a:ext uri="{FF2B5EF4-FFF2-40B4-BE49-F238E27FC236}">
                <a16:creationId xmlns:a16="http://schemas.microsoft.com/office/drawing/2014/main" id="{38C65B4E-DB93-A445-B589-19996259C6EE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71863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1495" name="Rectangle 375">
            <a:extLst>
              <a:ext uri="{FF2B5EF4-FFF2-40B4-BE49-F238E27FC236}">
                <a16:creationId xmlns:a16="http://schemas.microsoft.com/office/drawing/2014/main" id="{80B372B4-8DDE-7542-A7CC-EE8424689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499" name="Rectangle 379">
            <a:extLst>
              <a:ext uri="{FF2B5EF4-FFF2-40B4-BE49-F238E27FC236}">
                <a16:creationId xmlns:a16="http://schemas.microsoft.com/office/drawing/2014/main" id="{28C15D97-C145-5C4F-8F91-536997595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6670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685" name="Object 381">
            <a:extLst>
              <a:ext uri="{FF2B5EF4-FFF2-40B4-BE49-F238E27FC236}">
                <a16:creationId xmlns:a16="http://schemas.microsoft.com/office/drawing/2014/main" id="{F859D8B0-B237-9C4E-B212-41E651D08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7688500" imgH="8191500" progId="Equation.3">
                  <p:embed/>
                </p:oleObj>
              </mc:Choice>
              <mc:Fallback>
                <p:oleObj name="Equation" r:id="rId3" imgW="47688500" imgH="8191500" progId="Equation.3">
                  <p:embed/>
                  <p:pic>
                    <p:nvPicPr>
                      <p:cNvPr id="0" name="Object 3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86" name="Object 3">
            <a:extLst>
              <a:ext uri="{FF2B5EF4-FFF2-40B4-BE49-F238E27FC236}">
                <a16:creationId xmlns:a16="http://schemas.microsoft.com/office/drawing/2014/main" id="{B228DD3B-09F2-3547-B3FD-929B1617FF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607300" imgH="4686300" progId="Equation.3">
                  <p:embed/>
                </p:oleObj>
              </mc:Choice>
              <mc:Fallback>
                <p:oleObj name="Equation" r:id="rId5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87" name="Object 4">
            <a:extLst>
              <a:ext uri="{FF2B5EF4-FFF2-40B4-BE49-F238E27FC236}">
                <a16:creationId xmlns:a16="http://schemas.microsoft.com/office/drawing/2014/main" id="{BB7A55A9-5B5C-644C-80D9-864994CA61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91500" imgH="4686300" progId="Equation.3">
                  <p:embed/>
                </p:oleObj>
              </mc:Choice>
              <mc:Fallback>
                <p:oleObj name="Equation" r:id="rId7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219" name="Group 4">
            <a:extLst>
              <a:ext uri="{FF2B5EF4-FFF2-40B4-BE49-F238E27FC236}">
                <a16:creationId xmlns:a16="http://schemas.microsoft.com/office/drawing/2014/main" id="{DEC75287-9107-D04C-9F0E-A26806BEFAB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6221" name="Group 5">
              <a:extLst>
                <a:ext uri="{FF2B5EF4-FFF2-40B4-BE49-F238E27FC236}">
                  <a16:creationId xmlns:a16="http://schemas.microsoft.com/office/drawing/2014/main" id="{D33661A6-AA18-B445-A75E-F5B2EBA32C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36223" name="Rectangle 6">
                <a:extLst>
                  <a:ext uri="{FF2B5EF4-FFF2-40B4-BE49-F238E27FC236}">
                    <a16:creationId xmlns:a16="http://schemas.microsoft.com/office/drawing/2014/main" id="{473FCA28-9EC8-4C47-986F-253120F2A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4" name="Rectangle 7">
                <a:extLst>
                  <a:ext uri="{FF2B5EF4-FFF2-40B4-BE49-F238E27FC236}">
                    <a16:creationId xmlns:a16="http://schemas.microsoft.com/office/drawing/2014/main" id="{7EF13FB8-C8C6-FA41-A1DF-F72E03C32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5" name="Rectangle 8">
                <a:extLst>
                  <a:ext uri="{FF2B5EF4-FFF2-40B4-BE49-F238E27FC236}">
                    <a16:creationId xmlns:a16="http://schemas.microsoft.com/office/drawing/2014/main" id="{A1583913-489A-F147-8553-79944E301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6" name="Rectangle 9">
                <a:extLst>
                  <a:ext uri="{FF2B5EF4-FFF2-40B4-BE49-F238E27FC236}">
                    <a16:creationId xmlns:a16="http://schemas.microsoft.com/office/drawing/2014/main" id="{E0A27390-0C4C-1D40-969B-8527F18A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7" name="Rectangle 10">
                <a:extLst>
                  <a:ext uri="{FF2B5EF4-FFF2-40B4-BE49-F238E27FC236}">
                    <a16:creationId xmlns:a16="http://schemas.microsoft.com/office/drawing/2014/main" id="{F95529AB-BC3E-1A4A-9E3C-A1837578D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8" name="Rectangle 11">
                <a:extLst>
                  <a:ext uri="{FF2B5EF4-FFF2-40B4-BE49-F238E27FC236}">
                    <a16:creationId xmlns:a16="http://schemas.microsoft.com/office/drawing/2014/main" id="{6EEDFF46-9FE6-A54A-A795-914EAD8B2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29" name="Rectangle 12">
                <a:extLst>
                  <a:ext uri="{FF2B5EF4-FFF2-40B4-BE49-F238E27FC236}">
                    <a16:creationId xmlns:a16="http://schemas.microsoft.com/office/drawing/2014/main" id="{8F2DF39B-F3A5-3340-BD3C-1DAD638DD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30" name="Rectangle 13">
                <a:extLst>
                  <a:ext uri="{FF2B5EF4-FFF2-40B4-BE49-F238E27FC236}">
                    <a16:creationId xmlns:a16="http://schemas.microsoft.com/office/drawing/2014/main" id="{AD908FBF-5B44-FD49-95F1-D8510B656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31" name="Rectangle 14">
                <a:extLst>
                  <a:ext uri="{FF2B5EF4-FFF2-40B4-BE49-F238E27FC236}">
                    <a16:creationId xmlns:a16="http://schemas.microsoft.com/office/drawing/2014/main" id="{09C14219-E6FB-DC4D-80A5-09722F341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36232" name="Line 15">
                <a:extLst>
                  <a:ext uri="{FF2B5EF4-FFF2-40B4-BE49-F238E27FC236}">
                    <a16:creationId xmlns:a16="http://schemas.microsoft.com/office/drawing/2014/main" id="{8EEB9972-51C5-AE4C-977A-5F70E19F78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3" name="Line 16">
                <a:extLst>
                  <a:ext uri="{FF2B5EF4-FFF2-40B4-BE49-F238E27FC236}">
                    <a16:creationId xmlns:a16="http://schemas.microsoft.com/office/drawing/2014/main" id="{04D79BC2-D6ED-4341-9D16-A0FB771848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4" name="Line 17">
                <a:extLst>
                  <a:ext uri="{FF2B5EF4-FFF2-40B4-BE49-F238E27FC236}">
                    <a16:creationId xmlns:a16="http://schemas.microsoft.com/office/drawing/2014/main" id="{ED028AB0-C788-E44F-9551-9894F42E2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5" name="Line 18">
                <a:extLst>
                  <a:ext uri="{FF2B5EF4-FFF2-40B4-BE49-F238E27FC236}">
                    <a16:creationId xmlns:a16="http://schemas.microsoft.com/office/drawing/2014/main" id="{BC6FAE26-93E9-334F-854F-0FA1F7E751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6" name="Line 19">
                <a:extLst>
                  <a:ext uri="{FF2B5EF4-FFF2-40B4-BE49-F238E27FC236}">
                    <a16:creationId xmlns:a16="http://schemas.microsoft.com/office/drawing/2014/main" id="{0DCB7FB1-E6F4-6540-A885-2516AB6B7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7" name="Line 20">
                <a:extLst>
                  <a:ext uri="{FF2B5EF4-FFF2-40B4-BE49-F238E27FC236}">
                    <a16:creationId xmlns:a16="http://schemas.microsoft.com/office/drawing/2014/main" id="{399E2913-8C61-9141-8DAE-E403035C98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8" name="Line 21">
                <a:extLst>
                  <a:ext uri="{FF2B5EF4-FFF2-40B4-BE49-F238E27FC236}">
                    <a16:creationId xmlns:a16="http://schemas.microsoft.com/office/drawing/2014/main" id="{8A0BF8A9-1681-DC40-AE44-B47D7441D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36239" name="Line 22">
                <a:extLst>
                  <a:ext uri="{FF2B5EF4-FFF2-40B4-BE49-F238E27FC236}">
                    <a16:creationId xmlns:a16="http://schemas.microsoft.com/office/drawing/2014/main" id="{C20F45F3-B305-5E47-ABF3-0450E64BB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6222" name="Picture 23" descr="txp_fig">
              <a:extLst>
                <a:ext uri="{FF2B5EF4-FFF2-40B4-BE49-F238E27FC236}">
                  <a16:creationId xmlns:a16="http://schemas.microsoft.com/office/drawing/2014/main" id="{AAACC3F1-65CC-8E40-9BAF-6C25C594B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13689" name="Object 26">
            <a:extLst>
              <a:ext uri="{FF2B5EF4-FFF2-40B4-BE49-F238E27FC236}">
                <a16:creationId xmlns:a16="http://schemas.microsoft.com/office/drawing/2014/main" id="{7CA4FF56-9E13-DE44-85A9-E961149AFD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483600" imgH="4686300" progId="Equation.3">
                  <p:embed/>
                </p:oleObj>
              </mc:Choice>
              <mc:Fallback>
                <p:oleObj name="Equation" r:id="rId10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90" name="Title 4">
            <a:extLst>
              <a:ext uri="{FF2B5EF4-FFF2-40B4-BE49-F238E27FC236}">
                <a16:creationId xmlns:a16="http://schemas.microsoft.com/office/drawing/2014/main" id="{398AE029-5B81-0649-8BA7-F525D076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Image filtering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56876-EDD7-CA74-2069-5E2CFB2E4DA9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795FF-445A-4D00-F32B-ADE51E47A551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40E23-003C-2745-C50E-10DD1A8E9A6D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371" grpId="0" animBg="1"/>
      <p:bldP spid="261495" grpId="0" animBg="1"/>
      <p:bldP spid="2614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3171" name="Group 3">
            <a:extLst>
              <a:ext uri="{FF2B5EF4-FFF2-40B4-BE49-F238E27FC236}">
                <a16:creationId xmlns:a16="http://schemas.microsoft.com/office/drawing/2014/main" id="{C0F0FD39-AF56-A64F-B4B7-E94172C4A35A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3295" name="Group 127">
            <a:extLst>
              <a:ext uri="{FF2B5EF4-FFF2-40B4-BE49-F238E27FC236}">
                <a16:creationId xmlns:a16="http://schemas.microsoft.com/office/drawing/2014/main" id="{7BEED9AB-16E8-6F47-8A6F-045CC42CD2FE}"/>
              </a:ext>
            </a:extLst>
          </p:cNvPr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Futura Bk BT" charset="0"/>
                          <a:ea typeface="ＭＳ Ｐゴシック" charset="0"/>
                          <a:cs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607" name="Rectangle 251">
            <a:extLst>
              <a:ext uri="{FF2B5EF4-FFF2-40B4-BE49-F238E27FC236}">
                <a16:creationId xmlns:a16="http://schemas.microsoft.com/office/drawing/2014/main" id="{949BBA86-10BE-524E-9837-606FB5DB5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4" y="2590800"/>
            <a:ext cx="32067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3420" name="Group 252">
            <a:extLst>
              <a:ext uri="{FF2B5EF4-FFF2-40B4-BE49-F238E27FC236}">
                <a16:creationId xmlns:a16="http://schemas.microsoft.com/office/drawing/2014/main" id="{04BFDE66-0C5C-754B-B162-8A136E6B2FB7}"/>
              </a:ext>
            </a:extLst>
          </p:cNvPr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13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731" name="Rectangle 375">
            <a:extLst>
              <a:ext uri="{FF2B5EF4-FFF2-40B4-BE49-F238E27FC236}">
                <a16:creationId xmlns:a16="http://schemas.microsoft.com/office/drawing/2014/main" id="{86AA4513-22B0-D44E-AD89-C0CA6FE0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51">
            <a:extLst>
              <a:ext uri="{FF2B5EF4-FFF2-40B4-BE49-F238E27FC236}">
                <a16:creationId xmlns:a16="http://schemas.microsoft.com/office/drawing/2014/main" id="{4C054B77-1C99-7E4B-ABD8-66EDE371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733" name="Object 3">
            <a:extLst>
              <a:ext uri="{FF2B5EF4-FFF2-40B4-BE49-F238E27FC236}">
                <a16:creationId xmlns:a16="http://schemas.microsoft.com/office/drawing/2014/main" id="{ABD73B9F-F55D-BB45-8A92-613E0D2454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8650" y="1238250"/>
          <a:ext cx="1509713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300" imgH="4686300" progId="Equation.3">
                  <p:embed/>
                </p:oleObj>
              </mc:Choice>
              <mc:Fallback>
                <p:oleObj name="Equation" r:id="rId3" imgW="7607300" imgH="468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650" y="1238250"/>
                        <a:ext cx="1509713" cy="935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34" name="Object 4">
            <a:extLst>
              <a:ext uri="{FF2B5EF4-FFF2-40B4-BE49-F238E27FC236}">
                <a16:creationId xmlns:a16="http://schemas.microsoft.com/office/drawing/2014/main" id="{D3E90B70-A843-FB45-84BC-C8181855DA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850" y="1295400"/>
          <a:ext cx="16256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91500" imgH="4686300" progId="Equation.3">
                  <p:embed/>
                </p:oleObj>
              </mc:Choice>
              <mc:Fallback>
                <p:oleObj name="Equation" r:id="rId5" imgW="8191500" imgH="468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295400"/>
                        <a:ext cx="1625600" cy="936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4">
            <a:extLst>
              <a:ext uri="{FF2B5EF4-FFF2-40B4-BE49-F238E27FC236}">
                <a16:creationId xmlns:a16="http://schemas.microsoft.com/office/drawing/2014/main" id="{400DF826-025A-DA43-99B9-79A3AD1A005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43800" y="304800"/>
            <a:ext cx="1143000" cy="973138"/>
            <a:chOff x="3799" y="2064"/>
            <a:chExt cx="1433" cy="1136"/>
          </a:xfrm>
          <a:solidFill>
            <a:schemeClr val="bg1"/>
          </a:solidFill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D64F5DA0-628E-0E44-9A08-0208041C28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  <a:grpFill/>
          </p:grpSpPr>
          <p:sp>
            <p:nvSpPr>
              <p:cNvPr id="40" name="Rectangle 6">
                <a:extLst>
                  <a:ext uri="{FF2B5EF4-FFF2-40B4-BE49-F238E27FC236}">
                    <a16:creationId xmlns:a16="http://schemas.microsoft.com/office/drawing/2014/main" id="{3752E7A6-D199-224C-BC7B-13582AF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1" name="Rectangle 7">
                <a:extLst>
                  <a:ext uri="{FF2B5EF4-FFF2-40B4-BE49-F238E27FC236}">
                    <a16:creationId xmlns:a16="http://schemas.microsoft.com/office/drawing/2014/main" id="{634F6153-2EFA-7B41-83E4-3E50BBFA1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2" name="Rectangle 8">
                <a:extLst>
                  <a:ext uri="{FF2B5EF4-FFF2-40B4-BE49-F238E27FC236}">
                    <a16:creationId xmlns:a16="http://schemas.microsoft.com/office/drawing/2014/main" id="{E8BEB513-4B79-4D42-AB45-FD35C437B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3" name="Rectangle 9">
                <a:extLst>
                  <a:ext uri="{FF2B5EF4-FFF2-40B4-BE49-F238E27FC236}">
                    <a16:creationId xmlns:a16="http://schemas.microsoft.com/office/drawing/2014/main" id="{AC268E15-AF55-B34C-A0B8-38C73E042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4" name="Rectangle 10">
                <a:extLst>
                  <a:ext uri="{FF2B5EF4-FFF2-40B4-BE49-F238E27FC236}">
                    <a16:creationId xmlns:a16="http://schemas.microsoft.com/office/drawing/2014/main" id="{C1134B28-5CC1-0D40-AC95-467F191025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943FE7C5-486B-BB47-B656-2882A8B4F5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6" name="Rectangle 12">
                <a:extLst>
                  <a:ext uri="{FF2B5EF4-FFF2-40B4-BE49-F238E27FC236}">
                    <a16:creationId xmlns:a16="http://schemas.microsoft.com/office/drawing/2014/main" id="{43080D40-CC2F-8843-872D-9B801FD98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7" name="Rectangle 13">
                <a:extLst>
                  <a:ext uri="{FF2B5EF4-FFF2-40B4-BE49-F238E27FC236}">
                    <a16:creationId xmlns:a16="http://schemas.microsoft.com/office/drawing/2014/main" id="{976CFF23-D1F4-4E4B-A045-F494B8295F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8" name="Rectangle 14">
                <a:extLst>
                  <a:ext uri="{FF2B5EF4-FFF2-40B4-BE49-F238E27FC236}">
                    <a16:creationId xmlns:a16="http://schemas.microsoft.com/office/drawing/2014/main" id="{95DE3F6E-A466-B249-9C90-0DFEB5941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defRPr/>
                </a:pPr>
                <a:r>
                  <a:rPr lang="en-US" altLang="en-US" sz="1200">
                    <a:ea typeface="+mn-ea"/>
                  </a:rPr>
                  <a:t>1</a:t>
                </a:r>
              </a:p>
            </p:txBody>
          </p:sp>
          <p:sp>
            <p:nvSpPr>
              <p:cNvPr id="49" name="Line 15">
                <a:extLst>
                  <a:ext uri="{FF2B5EF4-FFF2-40B4-BE49-F238E27FC236}">
                    <a16:creationId xmlns:a16="http://schemas.microsoft.com/office/drawing/2014/main" id="{F733D2DA-4ADB-D74B-AD6B-F3CFD24D5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8EA2248B-D7D5-A344-82E6-CB473CAB6F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AE11DE32-7B00-324F-954A-F5E517757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2" name="Line 18">
                <a:extLst>
                  <a:ext uri="{FF2B5EF4-FFF2-40B4-BE49-F238E27FC236}">
                    <a16:creationId xmlns:a16="http://schemas.microsoft.com/office/drawing/2014/main" id="{F60D0141-AA1B-164C-916A-20D812063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3" name="Line 19">
                <a:extLst>
                  <a:ext uri="{FF2B5EF4-FFF2-40B4-BE49-F238E27FC236}">
                    <a16:creationId xmlns:a16="http://schemas.microsoft.com/office/drawing/2014/main" id="{68929520-12F7-A740-A6EF-1AFCE9E42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4" name="Line 20">
                <a:extLst>
                  <a:ext uri="{FF2B5EF4-FFF2-40B4-BE49-F238E27FC236}">
                    <a16:creationId xmlns:a16="http://schemas.microsoft.com/office/drawing/2014/main" id="{474893AA-9F37-8145-93EF-352732E51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5" name="Line 21">
                <a:extLst>
                  <a:ext uri="{FF2B5EF4-FFF2-40B4-BE49-F238E27FC236}">
                    <a16:creationId xmlns:a16="http://schemas.microsoft.com/office/drawing/2014/main" id="{69E24269-06BF-1A49-BFE5-7F855BA3C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  <p:sp>
            <p:nvSpPr>
              <p:cNvPr id="56" name="Line 22">
                <a:extLst>
                  <a:ext uri="{FF2B5EF4-FFF2-40B4-BE49-F238E27FC236}">
                    <a16:creationId xmlns:a16="http://schemas.microsoft.com/office/drawing/2014/main" id="{599B3F7A-6C8B-524F-ABF1-F6F773543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defRPr/>
                </a:pPr>
                <a:endParaRPr lang="en-US">
                  <a:ea typeface="+mn-ea"/>
                </a:endParaRPr>
              </a:p>
            </p:txBody>
          </p:sp>
        </p:grpSp>
        <p:pic>
          <p:nvPicPr>
            <p:cNvPr id="39" name="Picture 23" descr="txp_fig">
              <a:extLst>
                <a:ext uri="{FF2B5EF4-FFF2-40B4-BE49-F238E27FC236}">
                  <a16:creationId xmlns:a16="http://schemas.microsoft.com/office/drawing/2014/main" id="{E387BDBF-DC80-D741-AA92-B377A4A7B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grpFill/>
            <a:ln>
              <a:noFill/>
            </a:ln>
          </p:spPr>
        </p:pic>
      </p:grpSp>
      <p:graphicFrame>
        <p:nvGraphicFramePr>
          <p:cNvPr id="15736" name="Object 26">
            <a:extLst>
              <a:ext uri="{FF2B5EF4-FFF2-40B4-BE49-F238E27FC236}">
                <a16:creationId xmlns:a16="http://schemas.microsoft.com/office/drawing/2014/main" id="{BAC9464E-E281-A648-8B05-549744DB1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533400"/>
          <a:ext cx="1020763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483600" imgH="4686300" progId="Equation.3">
                  <p:embed/>
                </p:oleObj>
              </mc:Choice>
              <mc:Fallback>
                <p:oleObj name="Equation" r:id="rId8" imgW="8483600" imgH="46863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33400"/>
                        <a:ext cx="1020763" cy="563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37" name="Title 4">
            <a:extLst>
              <a:ext uri="{FF2B5EF4-FFF2-40B4-BE49-F238E27FC236}">
                <a16:creationId xmlns:a16="http://schemas.microsoft.com/office/drawing/2014/main" id="{1C85BB93-DABC-E24B-8BAB-61A00EF8A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Image filtering</a:t>
            </a:r>
          </a:p>
        </p:txBody>
      </p:sp>
      <p:graphicFrame>
        <p:nvGraphicFramePr>
          <p:cNvPr id="15738" name="Object 1">
            <a:extLst>
              <a:ext uri="{FF2B5EF4-FFF2-40B4-BE49-F238E27FC236}">
                <a16:creationId xmlns:a16="http://schemas.microsoft.com/office/drawing/2014/main" id="{C9640CB5-1F51-BE43-B3A5-2CB8E26B72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943600"/>
          <a:ext cx="5091113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7688500" imgH="8191500" progId="Equation.3">
                  <p:embed/>
                </p:oleObj>
              </mc:Choice>
              <mc:Fallback>
                <p:oleObj name="Equation" r:id="rId10" imgW="47688500" imgH="8191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943600"/>
                        <a:ext cx="5091113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9FE009-25F3-34FE-C9D6-1BAD33237576}"/>
              </a:ext>
            </a:extLst>
          </p:cNvPr>
          <p:cNvSpPr txBox="1"/>
          <p:nvPr/>
        </p:nvSpPr>
        <p:spPr>
          <a:xfrm>
            <a:off x="5942582" y="137467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filter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21E05-C84B-17C3-E753-AC8748B23FCC}"/>
              </a:ext>
            </a:extLst>
          </p:cNvPr>
          <p:cNvSpPr txBox="1"/>
          <p:nvPr/>
        </p:nvSpPr>
        <p:spPr>
          <a:xfrm>
            <a:off x="4881125" y="899696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03AD9-14F4-F2FB-0CEB-9CFB7456162A}"/>
              </a:ext>
            </a:extLst>
          </p:cNvPr>
          <p:cNvSpPr txBox="1"/>
          <p:nvPr/>
        </p:nvSpPr>
        <p:spPr>
          <a:xfrm>
            <a:off x="228600" y="139976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rgbClr val="FFFF00"/>
                </a:solidFill>
              </a:rPr>
              <a:t>input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090225UCMercedBlu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osmosBQ-Light"/>
        <a:ea typeface=""/>
        <a:cs typeface=""/>
      </a:majorFont>
      <a:minorFont>
        <a:latin typeface="CosmosBQ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090225UCMercedBlue</Template>
  <TotalTime>9405</TotalTime>
  <Words>3171</Words>
  <Application>Microsoft Macintosh PowerPoint</Application>
  <PresentationFormat>On-screen Show (4:3)</PresentationFormat>
  <Paragraphs>1881</Paragraphs>
  <Slides>54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CosmosBQ-Light</vt:lpstr>
      <vt:lpstr>STIXGeneral</vt:lpstr>
      <vt:lpstr>Times</vt:lpstr>
      <vt:lpstr>Arial</vt:lpstr>
      <vt:lpstr>Calibri</vt:lpstr>
      <vt:lpstr>Courier</vt:lpstr>
      <vt:lpstr>Courier New</vt:lpstr>
      <vt:lpstr>Futura Bk BT</vt:lpstr>
      <vt:lpstr>Gill Sans</vt:lpstr>
      <vt:lpstr>Tahoma</vt:lpstr>
      <vt:lpstr>Times New Roman</vt:lpstr>
      <vt:lpstr>090225UCMercedBlue</vt:lpstr>
      <vt:lpstr>Equation</vt:lpstr>
      <vt:lpstr>CSE 185  Introduction to Computer Vision</vt:lpstr>
      <vt:lpstr>Image filtering</vt:lpstr>
      <vt:lpstr>3D world from 2D image</vt:lpstr>
      <vt:lpstr>Analysis from local evidence</vt:lpstr>
      <vt:lpstr>Image filters</vt:lpstr>
      <vt:lpstr>Image filtering</vt:lpstr>
      <vt:lpstr>Box filter</vt:lpstr>
      <vt:lpstr>Image filtering</vt:lpstr>
      <vt:lpstr>Image filtering</vt:lpstr>
      <vt:lpstr>Image filtering</vt:lpstr>
      <vt:lpstr>Image filtering</vt:lpstr>
      <vt:lpstr>Image filtering</vt:lpstr>
      <vt:lpstr>Image filtering</vt:lpstr>
      <vt:lpstr>Image filtering</vt:lpstr>
      <vt:lpstr>Image filtering</vt:lpstr>
      <vt:lpstr>Example</vt:lpstr>
      <vt:lpstr>Edge Detection</vt:lpstr>
      <vt:lpstr>Dot product</vt:lpstr>
      <vt:lpstr>Box filter</vt:lpstr>
      <vt:lpstr>Smoothing with box filter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Sobel filter</vt:lpstr>
      <vt:lpstr>Sobel filter</vt:lpstr>
      <vt:lpstr>Synthesize motion blur</vt:lpstr>
      <vt:lpstr>PowerPoint Presentation</vt:lpstr>
      <vt:lpstr>Sample code</vt:lpstr>
      <vt:lpstr>PowerPoint Presentation</vt:lpstr>
      <vt:lpstr>Demosaicing</vt:lpstr>
      <vt:lpstr>Demosaicing</vt:lpstr>
      <vt:lpstr>Filtering vs. convolution</vt:lpstr>
      <vt:lpstr>Key properties of linear filters</vt:lpstr>
      <vt:lpstr>More properties</vt:lpstr>
      <vt:lpstr>Gaussian filter</vt:lpstr>
      <vt:lpstr>Smoothing with Gaussian filter</vt:lpstr>
      <vt:lpstr>Smoothing with box filter</vt:lpstr>
      <vt:lpstr>Gaussian filters</vt:lpstr>
      <vt:lpstr>Separability of Gaussian filter</vt:lpstr>
      <vt:lpstr>Separability example</vt:lpstr>
      <vt:lpstr>Separability</vt:lpstr>
      <vt:lpstr>Practical matters</vt:lpstr>
      <vt:lpstr>Practical matters</vt:lpstr>
      <vt:lpstr>Practical matters</vt:lpstr>
      <vt:lpstr>Practical matters</vt:lpstr>
      <vt:lpstr>Median filters</vt:lpstr>
      <vt:lpstr>Comparison: salt and pepper noise</vt:lpstr>
      <vt:lpstr>Sharpening revisited</vt:lpstr>
      <vt:lpstr>Take-home messages</vt:lpstr>
      <vt:lpstr>Practice questions</vt:lpstr>
    </vt:vector>
  </TitlesOfParts>
  <Company>Dell Computer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Jean Ponce</dc:creator>
  <cp:lastModifiedBy>Ming-Hsuan Yang</cp:lastModifiedBy>
  <cp:revision>287</cp:revision>
  <dcterms:created xsi:type="dcterms:W3CDTF">2001-08-30T01:46:47Z</dcterms:created>
  <dcterms:modified xsi:type="dcterms:W3CDTF">2023-02-01T05:05:35Z</dcterms:modified>
</cp:coreProperties>
</file>